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8" r:id="rId5"/>
    <p:sldId id="257" r:id="rId6"/>
    <p:sldId id="291" r:id="rId7"/>
    <p:sldId id="292" r:id="rId8"/>
    <p:sldId id="293" r:id="rId9"/>
    <p:sldId id="294" r:id="rId10"/>
    <p:sldId id="295" r:id="rId11"/>
    <p:sldId id="296" r:id="rId12"/>
    <p:sldId id="297" r:id="rId13"/>
    <p:sldId id="298" r:id="rId14"/>
    <p:sldId id="299" r:id="rId15"/>
    <p:sldId id="315" r:id="rId16"/>
    <p:sldId id="300" r:id="rId17"/>
    <p:sldId id="301" r:id="rId18"/>
    <p:sldId id="302" r:id="rId19"/>
    <p:sldId id="303" r:id="rId20"/>
    <p:sldId id="316" r:id="rId21"/>
    <p:sldId id="317" r:id="rId22"/>
    <p:sldId id="304" r:id="rId23"/>
    <p:sldId id="305" r:id="rId24"/>
    <p:sldId id="306" r:id="rId25"/>
    <p:sldId id="309" r:id="rId26"/>
    <p:sldId id="311" r:id="rId27"/>
    <p:sldId id="308" r:id="rId28"/>
    <p:sldId id="307" r:id="rId29"/>
    <p:sldId id="313" r:id="rId30"/>
  </p:sldIdLst>
  <p:sldSz cx="9144000" cy="5143500" type="screen16x9"/>
  <p:notesSz cx="6858000" cy="9144000"/>
  <p:embeddedFontLst>
    <p:embeddedFont>
      <p:font typeface="Bebas Neue" panose="020B0606020202050201"/>
      <p:regular r:id="rId34"/>
    </p:embeddedFont>
    <p:embeddedFont>
      <p:font typeface="Arimo" panose="020B0604020202020204"/>
      <p:regular r:id="rId35"/>
    </p:embeddedFont>
    <p:embeddedFont>
      <p:font typeface="Nunito Light"/>
      <p:regular r:id="rId36"/>
    </p:embeddedFont>
    <p:embeddedFont>
      <p:font typeface="Arial Unicode MS" panose="020B0604020202020204" charset="-122"/>
      <p:regular r:id="rId37"/>
    </p:embeddedFont>
    <p:embeddedFont>
      <p:font typeface="Bebas Neue" panose="020B0606020202050201" pitchFamily="34" charset="0"/>
      <p:regular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A2DCD"/>
    <a:srgbClr val="000000"/>
    <a:srgbClr val="761C8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468" y="84"/>
      </p:cViewPr>
      <p:guideLst>
        <p:guide orient="horz" pos="1614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37" Type="http://schemas.openxmlformats.org/officeDocument/2006/relationships/font" Target="fonts/font4.fntdata"/><Relationship Id="rId36" Type="http://schemas.openxmlformats.org/officeDocument/2006/relationships/font" Target="fonts/font3.fntdata"/><Relationship Id="rId35" Type="http://schemas.openxmlformats.org/officeDocument/2006/relationships/font" Target="fonts/font2.fntdata"/><Relationship Id="rId34" Type="http://schemas.openxmlformats.org/officeDocument/2006/relationships/font" Target="fonts/font1.fntdata"/><Relationship Id="rId33" Type="http://schemas.openxmlformats.org/officeDocument/2006/relationships/tableStyles" Target="tableStyles.xml"/><Relationship Id="rId32" Type="http://schemas.openxmlformats.org/officeDocument/2006/relationships/viewProps" Target="viewProps.xml"/><Relationship Id="rId31" Type="http://schemas.openxmlformats.org/officeDocument/2006/relationships/presProps" Target="presProps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27ee146c3c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227ee146c3c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27ee146c3c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227ee146c3c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27ee146c3c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227ee146c3c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27ee146c3c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227ee146c3c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27ee146c3c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227ee146c3c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27ee146c3c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227ee146c3c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27ee146c3c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227ee146c3c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27ee146c3c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227ee146c3c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27ee146c3c_0_2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227ee146c3c_0_2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27ee146c3c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227ee146c3c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27ee146c3c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227ee146c3c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27ee146c3c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227ee146c3c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27ee146c3c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227ee146c3c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27ee146c3c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227ee146c3c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27ee146c3c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227ee146c3c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27ee146c3c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227ee146c3c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27ee146c3c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227ee146c3c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002350" y="1025375"/>
            <a:ext cx="5139300" cy="25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8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338300" y="3621525"/>
            <a:ext cx="4528800" cy="4116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012" scaled="0"/>
          </a:gra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1" name="Google Shape;11;p2"/>
          <p:cNvSpPr txBox="1">
            <a:spLocks noGrp="1"/>
          </p:cNvSpPr>
          <p:nvPr>
            <p:ph type="subTitle" idx="2"/>
          </p:nvPr>
        </p:nvSpPr>
        <p:spPr>
          <a:xfrm>
            <a:off x="926525" y="232275"/>
            <a:ext cx="555000" cy="21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Bebas Neue" panose="020B0606020202050201"/>
              <a:buNone/>
              <a:defRPr sz="10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" name="Google Shape;12;p2"/>
          <p:cNvSpPr txBox="1">
            <a:spLocks noGrp="1"/>
          </p:cNvSpPr>
          <p:nvPr>
            <p:ph type="subTitle" idx="3"/>
          </p:nvPr>
        </p:nvSpPr>
        <p:spPr>
          <a:xfrm>
            <a:off x="1591406" y="232275"/>
            <a:ext cx="555000" cy="21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Bebas Neue" panose="020B0606020202050201"/>
              <a:buNone/>
              <a:defRPr sz="10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>
            <a:spLocks noGrp="1"/>
          </p:cNvSpPr>
          <p:nvPr>
            <p:ph type="subTitle" idx="4"/>
          </p:nvPr>
        </p:nvSpPr>
        <p:spPr>
          <a:xfrm>
            <a:off x="2256288" y="232275"/>
            <a:ext cx="555000" cy="21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Bebas Neue" panose="020B0606020202050201"/>
              <a:buNone/>
              <a:defRPr sz="10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2"/>
          <p:cNvSpPr txBox="1">
            <a:spLocks noGrp="1"/>
          </p:cNvSpPr>
          <p:nvPr>
            <p:ph type="subTitle" idx="5"/>
          </p:nvPr>
        </p:nvSpPr>
        <p:spPr>
          <a:xfrm>
            <a:off x="7059175" y="186525"/>
            <a:ext cx="1371600" cy="30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000"/>
              <a:buFont typeface="Bebas Neue" panose="020B0606020202050201"/>
              <a:buNone/>
              <a:defRPr>
                <a:solidFill>
                  <a:schemeClr val="lt2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5" name="Google Shape;15;p2"/>
          <p:cNvCxnSpPr/>
          <p:nvPr/>
        </p:nvCxnSpPr>
        <p:spPr>
          <a:xfrm>
            <a:off x="706050" y="539450"/>
            <a:ext cx="7731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" name="Google Shape;16;p2"/>
          <p:cNvCxnSpPr/>
          <p:nvPr/>
        </p:nvCxnSpPr>
        <p:spPr>
          <a:xfrm>
            <a:off x="706050" y="4604450"/>
            <a:ext cx="7731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1"/>
          <p:cNvSpPr txBox="1">
            <a:spLocks noGrp="1"/>
          </p:cNvSpPr>
          <p:nvPr>
            <p:ph type="title" hasCustomPrompt="1"/>
          </p:nvPr>
        </p:nvSpPr>
        <p:spPr>
          <a:xfrm>
            <a:off x="1856350" y="1757825"/>
            <a:ext cx="5431200" cy="121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71" name="Google Shape;71;p11"/>
          <p:cNvSpPr txBox="1">
            <a:spLocks noGrp="1"/>
          </p:cNvSpPr>
          <p:nvPr>
            <p:ph type="subTitle" idx="1"/>
          </p:nvPr>
        </p:nvSpPr>
        <p:spPr>
          <a:xfrm>
            <a:off x="1856350" y="2974100"/>
            <a:ext cx="5431200" cy="4116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700" scaled="0"/>
          </a:gra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72" name="Google Shape;72;p11"/>
          <p:cNvSpPr txBox="1">
            <a:spLocks noGrp="1"/>
          </p:cNvSpPr>
          <p:nvPr>
            <p:ph type="subTitle" idx="2"/>
          </p:nvPr>
        </p:nvSpPr>
        <p:spPr>
          <a:xfrm>
            <a:off x="926525" y="232275"/>
            <a:ext cx="555000" cy="21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Bebas Neue" panose="020B0606020202050201"/>
              <a:buNone/>
              <a:defRPr sz="10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1"/>
          <p:cNvSpPr txBox="1">
            <a:spLocks noGrp="1"/>
          </p:cNvSpPr>
          <p:nvPr>
            <p:ph type="subTitle" idx="3"/>
          </p:nvPr>
        </p:nvSpPr>
        <p:spPr>
          <a:xfrm>
            <a:off x="1591406" y="232275"/>
            <a:ext cx="555000" cy="21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Bebas Neue" panose="020B0606020202050201"/>
              <a:buNone/>
              <a:defRPr sz="10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1"/>
          <p:cNvSpPr txBox="1">
            <a:spLocks noGrp="1"/>
          </p:cNvSpPr>
          <p:nvPr>
            <p:ph type="subTitle" idx="4"/>
          </p:nvPr>
        </p:nvSpPr>
        <p:spPr>
          <a:xfrm>
            <a:off x="2256288" y="232275"/>
            <a:ext cx="555000" cy="21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Bebas Neue" panose="020B0606020202050201"/>
              <a:buNone/>
              <a:defRPr sz="10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11"/>
          <p:cNvSpPr txBox="1">
            <a:spLocks noGrp="1"/>
          </p:cNvSpPr>
          <p:nvPr>
            <p:ph type="subTitle" idx="5"/>
          </p:nvPr>
        </p:nvSpPr>
        <p:spPr>
          <a:xfrm>
            <a:off x="7059175" y="186525"/>
            <a:ext cx="1371600" cy="30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000"/>
              <a:buFont typeface="Bebas Neue" panose="020B0606020202050201"/>
              <a:buNone/>
              <a:defRPr>
                <a:solidFill>
                  <a:schemeClr val="lt2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76" name="Google Shape;76;p11"/>
          <p:cNvCxnSpPr/>
          <p:nvPr/>
        </p:nvCxnSpPr>
        <p:spPr>
          <a:xfrm>
            <a:off x="706050" y="539450"/>
            <a:ext cx="7731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7" name="Google Shape;77;p11"/>
          <p:cNvCxnSpPr/>
          <p:nvPr/>
        </p:nvCxnSpPr>
        <p:spPr>
          <a:xfrm>
            <a:off x="706050" y="4604450"/>
            <a:ext cx="7731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bg>
      <p:bgPr>
        <a:noFill/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Section header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2380400" y="1273525"/>
            <a:ext cx="4445400" cy="174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6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3"/>
          <p:cNvSpPr txBox="1">
            <a:spLocks noGrp="1"/>
          </p:cNvSpPr>
          <p:nvPr>
            <p:ph type="subTitle" idx="1"/>
          </p:nvPr>
        </p:nvSpPr>
        <p:spPr>
          <a:xfrm>
            <a:off x="2431100" y="3530450"/>
            <a:ext cx="4580400" cy="4116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700" scaled="0"/>
          </a:gra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0" name="Google Shape;20;p3"/>
          <p:cNvSpPr txBox="1">
            <a:spLocks noGrp="1"/>
          </p:cNvSpPr>
          <p:nvPr>
            <p:ph type="title" idx="2" hasCustomPrompt="1"/>
          </p:nvPr>
        </p:nvSpPr>
        <p:spPr>
          <a:xfrm>
            <a:off x="714300" y="1764027"/>
            <a:ext cx="1367400" cy="75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7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>
            <a:spLocks noGrp="1"/>
          </p:cNvSpPr>
          <p:nvPr>
            <p:ph type="subTitle" idx="3"/>
          </p:nvPr>
        </p:nvSpPr>
        <p:spPr>
          <a:xfrm>
            <a:off x="926525" y="232275"/>
            <a:ext cx="555000" cy="21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Bebas Neue" panose="020B0606020202050201"/>
              <a:buNone/>
              <a:defRPr sz="10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3"/>
          <p:cNvSpPr txBox="1">
            <a:spLocks noGrp="1"/>
          </p:cNvSpPr>
          <p:nvPr>
            <p:ph type="subTitle" idx="4"/>
          </p:nvPr>
        </p:nvSpPr>
        <p:spPr>
          <a:xfrm>
            <a:off x="1591406" y="232275"/>
            <a:ext cx="555000" cy="21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Bebas Neue" panose="020B0606020202050201"/>
              <a:buNone/>
              <a:defRPr sz="10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"/>
          <p:cNvSpPr txBox="1">
            <a:spLocks noGrp="1"/>
          </p:cNvSpPr>
          <p:nvPr>
            <p:ph type="subTitle" idx="5"/>
          </p:nvPr>
        </p:nvSpPr>
        <p:spPr>
          <a:xfrm>
            <a:off x="2256288" y="232275"/>
            <a:ext cx="555000" cy="21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Bebas Neue" panose="020B0606020202050201"/>
              <a:buNone/>
              <a:defRPr sz="10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3"/>
          <p:cNvSpPr txBox="1">
            <a:spLocks noGrp="1"/>
          </p:cNvSpPr>
          <p:nvPr>
            <p:ph type="subTitle" idx="6"/>
          </p:nvPr>
        </p:nvSpPr>
        <p:spPr>
          <a:xfrm>
            <a:off x="7059175" y="186525"/>
            <a:ext cx="1371600" cy="30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000"/>
              <a:buFont typeface="Bebas Neue" panose="020B0606020202050201"/>
              <a:buNone/>
              <a:defRPr>
                <a:solidFill>
                  <a:schemeClr val="lt2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25" name="Google Shape;25;p3"/>
          <p:cNvCxnSpPr/>
          <p:nvPr/>
        </p:nvCxnSpPr>
        <p:spPr>
          <a:xfrm>
            <a:off x="706050" y="539450"/>
            <a:ext cx="7731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" name="Google Shape;26;p3"/>
          <p:cNvCxnSpPr/>
          <p:nvPr/>
        </p:nvCxnSpPr>
        <p:spPr>
          <a:xfrm>
            <a:off x="706050" y="4604450"/>
            <a:ext cx="7731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matchingName="Title and body">
  <p:cSld name="TITLE_AND_BOD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4401300" cy="136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20000" y="1909375"/>
            <a:ext cx="6233400" cy="269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Char char="●"/>
              <a:defRPr/>
            </a:lvl1pPr>
            <a:lvl2pPr marL="914400" lvl="1" indent="-3175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 Light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/>
        </p:txBody>
      </p:sp>
      <p:cxnSp>
        <p:nvCxnSpPr>
          <p:cNvPr id="30" name="Google Shape;30;p4"/>
          <p:cNvCxnSpPr/>
          <p:nvPr/>
        </p:nvCxnSpPr>
        <p:spPr>
          <a:xfrm>
            <a:off x="706050" y="539450"/>
            <a:ext cx="7731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" name="Google Shape;31;p4"/>
          <p:cNvCxnSpPr/>
          <p:nvPr/>
        </p:nvCxnSpPr>
        <p:spPr>
          <a:xfrm>
            <a:off x="706050" y="4604450"/>
            <a:ext cx="7731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matchingName="Title and two columns">
  <p:cSld name="TITLE_AND_TWO_COLUMNS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 txBox="1">
            <a:spLocks noGrp="1"/>
          </p:cNvSpPr>
          <p:nvPr>
            <p:ph type="title"/>
          </p:nvPr>
        </p:nvSpPr>
        <p:spPr>
          <a:xfrm>
            <a:off x="720000" y="5394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4" name="Google Shape;34;p5"/>
          <p:cNvSpPr txBox="1">
            <a:spLocks noGrp="1"/>
          </p:cNvSpPr>
          <p:nvPr>
            <p:ph type="subTitle" idx="1"/>
          </p:nvPr>
        </p:nvSpPr>
        <p:spPr>
          <a:xfrm>
            <a:off x="5055284" y="3608749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5" name="Google Shape;35;p5"/>
          <p:cNvSpPr txBox="1">
            <a:spLocks noGrp="1"/>
          </p:cNvSpPr>
          <p:nvPr>
            <p:ph type="subTitle" idx="2"/>
          </p:nvPr>
        </p:nvSpPr>
        <p:spPr>
          <a:xfrm>
            <a:off x="1583300" y="3608749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6" name="Google Shape;36;p5"/>
          <p:cNvSpPr txBox="1">
            <a:spLocks noGrp="1"/>
          </p:cNvSpPr>
          <p:nvPr>
            <p:ph type="subTitle" idx="3"/>
          </p:nvPr>
        </p:nvSpPr>
        <p:spPr>
          <a:xfrm>
            <a:off x="5055275" y="3300725"/>
            <a:ext cx="25056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Bebas Neue" panose="020B0606020202050201"/>
              <a:buNone/>
              <a:defRPr sz="27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Bebas Neue" panose="020B0606020202050201"/>
              <a:buNone/>
              <a:defRPr sz="27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Bebas Neue" panose="020B0606020202050201"/>
              <a:buNone/>
              <a:defRPr sz="27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Bebas Neue" panose="020B0606020202050201"/>
              <a:buNone/>
              <a:defRPr sz="27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Bebas Neue" panose="020B0606020202050201"/>
              <a:buNone/>
              <a:defRPr sz="27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Bebas Neue" panose="020B0606020202050201"/>
              <a:buNone/>
              <a:defRPr sz="27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Bebas Neue" panose="020B0606020202050201"/>
              <a:buNone/>
              <a:defRPr sz="27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Bebas Neue" panose="020B0606020202050201"/>
              <a:buNone/>
              <a:defRPr sz="27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Bebas Neue" panose="020B0606020202050201"/>
              <a:buNone/>
              <a:defRPr sz="27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37" name="Google Shape;37;p5"/>
          <p:cNvSpPr txBox="1">
            <a:spLocks noGrp="1"/>
          </p:cNvSpPr>
          <p:nvPr>
            <p:ph type="subTitle" idx="4"/>
          </p:nvPr>
        </p:nvSpPr>
        <p:spPr>
          <a:xfrm>
            <a:off x="1583300" y="3300725"/>
            <a:ext cx="25056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Bebas Neue" panose="020B0606020202050201"/>
              <a:buNone/>
              <a:defRPr sz="27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Bebas Neue" panose="020B0606020202050201"/>
              <a:buNone/>
              <a:defRPr sz="27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Bebas Neue" panose="020B0606020202050201"/>
              <a:buNone/>
              <a:defRPr sz="27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Bebas Neue" panose="020B0606020202050201"/>
              <a:buNone/>
              <a:defRPr sz="27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Bebas Neue" panose="020B0606020202050201"/>
              <a:buNone/>
              <a:defRPr sz="27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Bebas Neue" panose="020B0606020202050201"/>
              <a:buNone/>
              <a:defRPr sz="27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Bebas Neue" panose="020B0606020202050201"/>
              <a:buNone/>
              <a:defRPr sz="27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Bebas Neue" panose="020B0606020202050201"/>
              <a:buNone/>
              <a:defRPr sz="27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Bebas Neue" panose="020B0606020202050201"/>
              <a:buNone/>
              <a:defRPr sz="27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cxnSp>
        <p:nvCxnSpPr>
          <p:cNvPr id="38" name="Google Shape;38;p5"/>
          <p:cNvCxnSpPr/>
          <p:nvPr/>
        </p:nvCxnSpPr>
        <p:spPr>
          <a:xfrm>
            <a:off x="706050" y="539450"/>
            <a:ext cx="7731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" name="Google Shape;39;p5"/>
          <p:cNvCxnSpPr/>
          <p:nvPr/>
        </p:nvCxnSpPr>
        <p:spPr>
          <a:xfrm>
            <a:off x="706050" y="4604450"/>
            <a:ext cx="7731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>
            <a:spLocks noGrp="1"/>
          </p:cNvSpPr>
          <p:nvPr>
            <p:ph type="title"/>
          </p:nvPr>
        </p:nvSpPr>
        <p:spPr>
          <a:xfrm>
            <a:off x="720000" y="5394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cxnSp>
        <p:nvCxnSpPr>
          <p:cNvPr id="42" name="Google Shape;42;p6"/>
          <p:cNvCxnSpPr/>
          <p:nvPr/>
        </p:nvCxnSpPr>
        <p:spPr>
          <a:xfrm>
            <a:off x="706050" y="539450"/>
            <a:ext cx="7731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" name="Google Shape;43;p6"/>
          <p:cNvCxnSpPr/>
          <p:nvPr/>
        </p:nvCxnSpPr>
        <p:spPr>
          <a:xfrm>
            <a:off x="706050" y="4604450"/>
            <a:ext cx="7731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/>
          <p:cNvSpPr txBox="1">
            <a:spLocks noGrp="1"/>
          </p:cNvSpPr>
          <p:nvPr>
            <p:ph type="title"/>
          </p:nvPr>
        </p:nvSpPr>
        <p:spPr>
          <a:xfrm>
            <a:off x="720000" y="539450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6" name="Google Shape;46;p7"/>
          <p:cNvSpPr txBox="1">
            <a:spLocks noGrp="1"/>
          </p:cNvSpPr>
          <p:nvPr>
            <p:ph type="subTitle" idx="1"/>
          </p:nvPr>
        </p:nvSpPr>
        <p:spPr>
          <a:xfrm>
            <a:off x="720000" y="1541950"/>
            <a:ext cx="4294800" cy="229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/>
        </p:txBody>
      </p:sp>
      <p:cxnSp>
        <p:nvCxnSpPr>
          <p:cNvPr id="47" name="Google Shape;47;p7"/>
          <p:cNvCxnSpPr/>
          <p:nvPr/>
        </p:nvCxnSpPr>
        <p:spPr>
          <a:xfrm>
            <a:off x="706050" y="539450"/>
            <a:ext cx="7731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" name="Google Shape;48;p7"/>
          <p:cNvCxnSpPr/>
          <p:nvPr/>
        </p:nvCxnSpPr>
        <p:spPr>
          <a:xfrm>
            <a:off x="706050" y="4604450"/>
            <a:ext cx="7731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>
            <a:spLocks noGrp="1"/>
          </p:cNvSpPr>
          <p:nvPr>
            <p:ph type="title"/>
          </p:nvPr>
        </p:nvSpPr>
        <p:spPr>
          <a:xfrm>
            <a:off x="1969250" y="2047600"/>
            <a:ext cx="5205300" cy="104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51" name="Google Shape;51;p8"/>
          <p:cNvSpPr txBox="1">
            <a:spLocks noGrp="1"/>
          </p:cNvSpPr>
          <p:nvPr>
            <p:ph type="subTitle" idx="1"/>
          </p:nvPr>
        </p:nvSpPr>
        <p:spPr>
          <a:xfrm>
            <a:off x="926525" y="232275"/>
            <a:ext cx="555000" cy="21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Bebas Neue" panose="020B0606020202050201"/>
              <a:buNone/>
              <a:defRPr sz="10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>
            <a:spLocks noGrp="1"/>
          </p:cNvSpPr>
          <p:nvPr>
            <p:ph type="subTitle" idx="2"/>
          </p:nvPr>
        </p:nvSpPr>
        <p:spPr>
          <a:xfrm>
            <a:off x="1591406" y="232275"/>
            <a:ext cx="555000" cy="21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Bebas Neue" panose="020B0606020202050201"/>
              <a:buNone/>
              <a:defRPr sz="10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8"/>
          <p:cNvSpPr txBox="1">
            <a:spLocks noGrp="1"/>
          </p:cNvSpPr>
          <p:nvPr>
            <p:ph type="subTitle" idx="3"/>
          </p:nvPr>
        </p:nvSpPr>
        <p:spPr>
          <a:xfrm>
            <a:off x="2256288" y="232275"/>
            <a:ext cx="555000" cy="21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Bebas Neue" panose="020B0606020202050201"/>
              <a:buNone/>
              <a:defRPr sz="10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8"/>
          <p:cNvSpPr txBox="1">
            <a:spLocks noGrp="1"/>
          </p:cNvSpPr>
          <p:nvPr>
            <p:ph type="subTitle" idx="4"/>
          </p:nvPr>
        </p:nvSpPr>
        <p:spPr>
          <a:xfrm>
            <a:off x="7059175" y="186525"/>
            <a:ext cx="1371600" cy="30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000"/>
              <a:buFont typeface="Bebas Neue" panose="020B0606020202050201"/>
              <a:buNone/>
              <a:defRPr>
                <a:solidFill>
                  <a:schemeClr val="lt2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55" name="Google Shape;55;p8"/>
          <p:cNvCxnSpPr/>
          <p:nvPr/>
        </p:nvCxnSpPr>
        <p:spPr>
          <a:xfrm>
            <a:off x="706050" y="539450"/>
            <a:ext cx="7731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6" name="Google Shape;56;p8"/>
          <p:cNvCxnSpPr/>
          <p:nvPr/>
        </p:nvCxnSpPr>
        <p:spPr>
          <a:xfrm>
            <a:off x="706050" y="4604450"/>
            <a:ext cx="7731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9"/>
          <p:cNvSpPr txBox="1">
            <a:spLocks noGrp="1"/>
          </p:cNvSpPr>
          <p:nvPr>
            <p:ph type="title"/>
          </p:nvPr>
        </p:nvSpPr>
        <p:spPr>
          <a:xfrm>
            <a:off x="2135550" y="1673950"/>
            <a:ext cx="4872900" cy="146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59" name="Google Shape;59;p9"/>
          <p:cNvSpPr txBox="1">
            <a:spLocks noGrp="1"/>
          </p:cNvSpPr>
          <p:nvPr>
            <p:ph type="subTitle" idx="1"/>
          </p:nvPr>
        </p:nvSpPr>
        <p:spPr>
          <a:xfrm>
            <a:off x="2135550" y="3058350"/>
            <a:ext cx="4872900" cy="4116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700" scaled="0"/>
          </a:gra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0" name="Google Shape;60;p9"/>
          <p:cNvSpPr txBox="1">
            <a:spLocks noGrp="1"/>
          </p:cNvSpPr>
          <p:nvPr>
            <p:ph type="subTitle" idx="2"/>
          </p:nvPr>
        </p:nvSpPr>
        <p:spPr>
          <a:xfrm>
            <a:off x="926525" y="232275"/>
            <a:ext cx="555000" cy="21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Bebas Neue" panose="020B0606020202050201"/>
              <a:buNone/>
              <a:defRPr sz="10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9"/>
          <p:cNvSpPr txBox="1">
            <a:spLocks noGrp="1"/>
          </p:cNvSpPr>
          <p:nvPr>
            <p:ph type="subTitle" idx="3"/>
          </p:nvPr>
        </p:nvSpPr>
        <p:spPr>
          <a:xfrm>
            <a:off x="1591406" y="232275"/>
            <a:ext cx="555000" cy="21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Bebas Neue" panose="020B0606020202050201"/>
              <a:buNone/>
              <a:defRPr sz="10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9"/>
          <p:cNvSpPr txBox="1">
            <a:spLocks noGrp="1"/>
          </p:cNvSpPr>
          <p:nvPr>
            <p:ph type="subTitle" idx="4"/>
          </p:nvPr>
        </p:nvSpPr>
        <p:spPr>
          <a:xfrm>
            <a:off x="2256288" y="232275"/>
            <a:ext cx="555000" cy="21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Bebas Neue" panose="020B0606020202050201"/>
              <a:buNone/>
              <a:defRPr sz="10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9"/>
          <p:cNvSpPr txBox="1">
            <a:spLocks noGrp="1"/>
          </p:cNvSpPr>
          <p:nvPr>
            <p:ph type="subTitle" idx="5"/>
          </p:nvPr>
        </p:nvSpPr>
        <p:spPr>
          <a:xfrm>
            <a:off x="7059175" y="186525"/>
            <a:ext cx="1371600" cy="30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000"/>
              <a:buFont typeface="Bebas Neue" panose="020B0606020202050201"/>
              <a:buNone/>
              <a:defRPr>
                <a:solidFill>
                  <a:schemeClr val="lt2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64" name="Google Shape;64;p9"/>
          <p:cNvCxnSpPr/>
          <p:nvPr/>
        </p:nvCxnSpPr>
        <p:spPr>
          <a:xfrm>
            <a:off x="706050" y="539450"/>
            <a:ext cx="7731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" name="Google Shape;65;p9"/>
          <p:cNvCxnSpPr/>
          <p:nvPr/>
        </p:nvCxnSpPr>
        <p:spPr>
          <a:xfrm>
            <a:off x="706050" y="4604450"/>
            <a:ext cx="7731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>
            <a:spLocks noGrp="1"/>
          </p:cNvSpPr>
          <p:nvPr>
            <p:ph type="pic" idx="2"/>
          </p:nvPr>
        </p:nvSpPr>
        <p:spPr>
          <a:xfrm>
            <a:off x="0" y="-810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0"/>
          <p:cNvSpPr txBox="1">
            <a:spLocks noGrp="1"/>
          </p:cNvSpPr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dk2"/>
            </a:gs>
            <a:gs pos="100000">
              <a:schemeClr val="lt1"/>
            </a:gs>
          </a:gsLst>
          <a:lin ang="8100019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Bebas Neue" panose="020B0606020202050201"/>
              <a:buNone/>
              <a:defRPr sz="39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 panose="020B0606020202050201"/>
              <a:buNone/>
              <a:defRPr sz="35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 panose="020B0606020202050201"/>
              <a:buNone/>
              <a:defRPr sz="35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 panose="020B0606020202050201"/>
              <a:buNone/>
              <a:defRPr sz="35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 panose="020B0606020202050201"/>
              <a:buNone/>
              <a:defRPr sz="35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 panose="020B0606020202050201"/>
              <a:buNone/>
              <a:defRPr sz="35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 panose="020B0606020202050201"/>
              <a:buNone/>
              <a:defRPr sz="35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 panose="020B0606020202050201"/>
              <a:buNone/>
              <a:defRPr sz="35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 panose="020B0606020202050201"/>
              <a:buNone/>
              <a:defRPr sz="35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mo" panose="020B0604020202020204"/>
              <a:buChar char="●"/>
              <a:defRPr>
                <a:solidFill>
                  <a:schemeClr val="dk1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 panose="020B0604020202020204"/>
              <a:buChar char="○"/>
              <a:defRPr>
                <a:solidFill>
                  <a:schemeClr val="dk1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 panose="020B0604020202020204"/>
              <a:buChar char="■"/>
              <a:defRPr>
                <a:solidFill>
                  <a:schemeClr val="dk1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 panose="020B0604020202020204"/>
              <a:buChar char="●"/>
              <a:defRPr>
                <a:solidFill>
                  <a:schemeClr val="dk1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 panose="020B0604020202020204"/>
              <a:buChar char="○"/>
              <a:defRPr>
                <a:solidFill>
                  <a:schemeClr val="dk1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 panose="020B0604020202020204"/>
              <a:buChar char="■"/>
              <a:defRPr>
                <a:solidFill>
                  <a:schemeClr val="dk1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 panose="020B0604020202020204"/>
              <a:buChar char="●"/>
              <a:defRPr>
                <a:solidFill>
                  <a:schemeClr val="dk1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 panose="020B0604020202020204"/>
              <a:buChar char="○"/>
              <a:defRPr>
                <a:solidFill>
                  <a:schemeClr val="dk1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 panose="020B0604020202020204"/>
              <a:buChar char="■"/>
              <a:defRPr>
                <a:solidFill>
                  <a:schemeClr val="dk1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defRPr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14.png"/><Relationship Id="rId3" Type="http://schemas.openxmlformats.org/officeDocument/2006/relationships/tags" Target="../tags/tag1.xml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15.png"/><Relationship Id="rId3" Type="http://schemas.openxmlformats.org/officeDocument/2006/relationships/tags" Target="../tags/tag2.xml"/><Relationship Id="rId2" Type="http://schemas.microsoft.com/office/2007/relationships/media" Target="../media/media2.mp4"/><Relationship Id="rId1" Type="http://schemas.openxmlformats.org/officeDocument/2006/relationships/video" Target="../media/media2.mp4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image" Target="../media/image19.jpeg"/><Relationship Id="rId1" Type="http://schemas.openxmlformats.org/officeDocument/2006/relationships/image" Target="../media/image18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image" Target="../media/image21.jpeg"/><Relationship Id="rId1" Type="http://schemas.openxmlformats.org/officeDocument/2006/relationships/image" Target="../media/image20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5"/>
          <p:cNvSpPr txBox="1">
            <a:spLocks noGrp="1"/>
          </p:cNvSpPr>
          <p:nvPr>
            <p:ph type="ctrTitle"/>
          </p:nvPr>
        </p:nvSpPr>
        <p:spPr>
          <a:xfrm>
            <a:off x="2002350" y="1025375"/>
            <a:ext cx="5139300" cy="25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Graduation Project</a:t>
            </a:r>
            <a:br>
              <a:rPr lang="en-US" dirty="0"/>
            </a:br>
            <a:r>
              <a:rPr lang="en-US" dirty="0">
                <a:solidFill>
                  <a:schemeClr val="lt2"/>
                </a:solidFill>
              </a:rPr>
              <a:t>PROGRESS</a:t>
            </a:r>
            <a:endParaRPr dirty="0">
              <a:solidFill>
                <a:schemeClr val="lt2"/>
              </a:solidFill>
            </a:endParaRPr>
          </a:p>
        </p:txBody>
      </p:sp>
      <p:sp>
        <p:nvSpPr>
          <p:cNvPr id="88" name="Google Shape;88;p15"/>
          <p:cNvSpPr txBox="1">
            <a:spLocks noGrp="1"/>
          </p:cNvSpPr>
          <p:nvPr>
            <p:ph type="subTitle" idx="1"/>
          </p:nvPr>
        </p:nvSpPr>
        <p:spPr>
          <a:xfrm>
            <a:off x="2338300" y="3621525"/>
            <a:ext cx="4528800" cy="41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AI Defects Detection Model</a:t>
            </a:r>
            <a:endParaRPr lang="en-US" dirty="0"/>
          </a:p>
        </p:txBody>
      </p:sp>
      <p:sp>
        <p:nvSpPr>
          <p:cNvPr id="89" name="Google Shape;89;p15"/>
          <p:cNvSpPr txBox="1">
            <a:spLocks noGrp="1"/>
          </p:cNvSpPr>
          <p:nvPr>
            <p:ph type="subTitle" idx="2"/>
          </p:nvPr>
        </p:nvSpPr>
        <p:spPr>
          <a:xfrm>
            <a:off x="926524" y="232275"/>
            <a:ext cx="2085839" cy="17535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</a:t>
            </a:r>
            <a:r>
              <a:rPr lang="en-GB" dirty="0"/>
              <a:t>r. ahmed moussa shawky</a:t>
            </a:r>
            <a:endParaRPr dirty="0"/>
          </a:p>
        </p:txBody>
      </p:sp>
      <p:sp>
        <p:nvSpPr>
          <p:cNvPr id="92" name="Google Shape;92;p15"/>
          <p:cNvSpPr txBox="1">
            <a:spLocks noGrp="1"/>
          </p:cNvSpPr>
          <p:nvPr>
            <p:ph type="subTitle" idx="5"/>
          </p:nvPr>
        </p:nvSpPr>
        <p:spPr>
          <a:xfrm>
            <a:off x="7059175" y="186525"/>
            <a:ext cx="1371600" cy="30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</a:t>
            </a:r>
            <a:r>
              <a:rPr lang="en-GB" dirty="0"/>
              <a:t>airo university</a:t>
            </a:r>
            <a:endParaRPr dirty="0"/>
          </a:p>
        </p:txBody>
      </p:sp>
      <p:grpSp>
        <p:nvGrpSpPr>
          <p:cNvPr id="93" name="Google Shape;93;p15"/>
          <p:cNvGrpSpPr/>
          <p:nvPr/>
        </p:nvGrpSpPr>
        <p:grpSpPr>
          <a:xfrm>
            <a:off x="706038" y="267220"/>
            <a:ext cx="140222" cy="140409"/>
            <a:chOff x="2741000" y="199475"/>
            <a:chExt cx="191953" cy="192210"/>
          </a:xfrm>
        </p:grpSpPr>
        <p:sp>
          <p:nvSpPr>
            <p:cNvPr id="94" name="Google Shape;94;p15"/>
            <p:cNvSpPr/>
            <p:nvPr/>
          </p:nvSpPr>
          <p:spPr>
            <a:xfrm>
              <a:off x="2741000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5" name="Google Shape;95;p15"/>
            <p:cNvSpPr/>
            <p:nvPr/>
          </p:nvSpPr>
          <p:spPr>
            <a:xfrm>
              <a:off x="2741000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6" name="Google Shape;96;p15"/>
            <p:cNvSpPr/>
            <p:nvPr/>
          </p:nvSpPr>
          <p:spPr>
            <a:xfrm>
              <a:off x="2741000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7" name="Google Shape;97;p15"/>
            <p:cNvSpPr/>
            <p:nvPr/>
          </p:nvSpPr>
          <p:spPr>
            <a:xfrm>
              <a:off x="2815215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8" name="Google Shape;98;p15"/>
            <p:cNvSpPr/>
            <p:nvPr/>
          </p:nvSpPr>
          <p:spPr>
            <a:xfrm>
              <a:off x="2815215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9" name="Google Shape;99;p15"/>
            <p:cNvSpPr/>
            <p:nvPr/>
          </p:nvSpPr>
          <p:spPr>
            <a:xfrm>
              <a:off x="2815215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" name="Google Shape;100;p15"/>
            <p:cNvSpPr/>
            <p:nvPr/>
          </p:nvSpPr>
          <p:spPr>
            <a:xfrm>
              <a:off x="2889453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" name="Google Shape;101;p15"/>
            <p:cNvSpPr/>
            <p:nvPr/>
          </p:nvSpPr>
          <p:spPr>
            <a:xfrm>
              <a:off x="2889453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2" name="Google Shape;102;p15"/>
            <p:cNvSpPr/>
            <p:nvPr/>
          </p:nvSpPr>
          <p:spPr>
            <a:xfrm>
              <a:off x="2889453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03" name="Google Shape;103;p15"/>
          <p:cNvGrpSpPr/>
          <p:nvPr/>
        </p:nvGrpSpPr>
        <p:grpSpPr>
          <a:xfrm>
            <a:off x="509200" y="1240968"/>
            <a:ext cx="1885938" cy="2275613"/>
            <a:chOff x="818300" y="1811250"/>
            <a:chExt cx="1885938" cy="2275613"/>
          </a:xfrm>
        </p:grpSpPr>
        <p:grpSp>
          <p:nvGrpSpPr>
            <p:cNvPr id="104" name="Google Shape;104;p15"/>
            <p:cNvGrpSpPr/>
            <p:nvPr/>
          </p:nvGrpSpPr>
          <p:grpSpPr>
            <a:xfrm>
              <a:off x="818300" y="1811250"/>
              <a:ext cx="1616075" cy="2275613"/>
              <a:chOff x="818300" y="2144625"/>
              <a:chExt cx="1616075" cy="2275613"/>
            </a:xfrm>
          </p:grpSpPr>
          <p:grpSp>
            <p:nvGrpSpPr>
              <p:cNvPr id="105" name="Google Shape;105;p15"/>
              <p:cNvGrpSpPr/>
              <p:nvPr/>
            </p:nvGrpSpPr>
            <p:grpSpPr>
              <a:xfrm>
                <a:off x="818300" y="2470076"/>
                <a:ext cx="1616065" cy="1564413"/>
                <a:chOff x="867250" y="2531276"/>
                <a:chExt cx="1616065" cy="1564413"/>
              </a:xfrm>
            </p:grpSpPr>
            <p:sp>
              <p:nvSpPr>
                <p:cNvPr id="106" name="Google Shape;106;p15"/>
                <p:cNvSpPr/>
                <p:nvPr/>
              </p:nvSpPr>
              <p:spPr>
                <a:xfrm>
                  <a:off x="867250" y="3173775"/>
                  <a:ext cx="916982" cy="9219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81" h="18882" extrusionOk="0">
                      <a:moveTo>
                        <a:pt x="9274" y="3801"/>
                      </a:moveTo>
                      <a:cubicBezTo>
                        <a:pt x="12166" y="3801"/>
                        <a:pt x="14944" y="6056"/>
                        <a:pt x="14944" y="9441"/>
                      </a:cubicBezTo>
                      <a:cubicBezTo>
                        <a:pt x="14944" y="12543"/>
                        <a:pt x="12442" y="15078"/>
                        <a:pt x="9340" y="15078"/>
                      </a:cubicBezTo>
                      <a:lnTo>
                        <a:pt x="9307" y="15078"/>
                      </a:lnTo>
                      <a:cubicBezTo>
                        <a:pt x="4303" y="15078"/>
                        <a:pt x="1801" y="9007"/>
                        <a:pt x="5337" y="5471"/>
                      </a:cubicBezTo>
                      <a:cubicBezTo>
                        <a:pt x="6481" y="4317"/>
                        <a:pt x="7891" y="3801"/>
                        <a:pt x="9274" y="3801"/>
                      </a:cubicBezTo>
                      <a:close/>
                      <a:moveTo>
                        <a:pt x="9674" y="1"/>
                      </a:moveTo>
                      <a:cubicBezTo>
                        <a:pt x="9674" y="1"/>
                        <a:pt x="9440" y="468"/>
                        <a:pt x="9240" y="968"/>
                      </a:cubicBezTo>
                      <a:cubicBezTo>
                        <a:pt x="9173" y="1168"/>
                        <a:pt x="9107" y="1368"/>
                        <a:pt x="9040" y="1569"/>
                      </a:cubicBezTo>
                      <a:cubicBezTo>
                        <a:pt x="8873" y="1569"/>
                        <a:pt x="8706" y="1569"/>
                        <a:pt x="8540" y="1602"/>
                      </a:cubicBezTo>
                      <a:lnTo>
                        <a:pt x="8339" y="1635"/>
                      </a:lnTo>
                      <a:lnTo>
                        <a:pt x="8139" y="1669"/>
                      </a:lnTo>
                      <a:cubicBezTo>
                        <a:pt x="7973" y="1669"/>
                        <a:pt x="7806" y="1702"/>
                        <a:pt x="7639" y="1769"/>
                      </a:cubicBezTo>
                      <a:cubicBezTo>
                        <a:pt x="7539" y="1602"/>
                        <a:pt x="7405" y="1435"/>
                        <a:pt x="7272" y="1235"/>
                      </a:cubicBezTo>
                      <a:cubicBezTo>
                        <a:pt x="7139" y="1068"/>
                        <a:pt x="6938" y="835"/>
                        <a:pt x="6838" y="668"/>
                      </a:cubicBezTo>
                      <a:cubicBezTo>
                        <a:pt x="6705" y="535"/>
                        <a:pt x="6605" y="434"/>
                        <a:pt x="6605" y="434"/>
                      </a:cubicBezTo>
                      <a:lnTo>
                        <a:pt x="6271" y="568"/>
                      </a:lnTo>
                      <a:cubicBezTo>
                        <a:pt x="6004" y="635"/>
                        <a:pt x="5771" y="735"/>
                        <a:pt x="5537" y="835"/>
                      </a:cubicBezTo>
                      <a:cubicBezTo>
                        <a:pt x="5271" y="968"/>
                        <a:pt x="5004" y="1102"/>
                        <a:pt x="4837" y="1202"/>
                      </a:cubicBezTo>
                      <a:lnTo>
                        <a:pt x="4537" y="1402"/>
                      </a:lnTo>
                      <a:cubicBezTo>
                        <a:pt x="4537" y="1402"/>
                        <a:pt x="4570" y="1902"/>
                        <a:pt x="4704" y="2403"/>
                      </a:cubicBezTo>
                      <a:cubicBezTo>
                        <a:pt x="4737" y="2636"/>
                        <a:pt x="4804" y="2870"/>
                        <a:pt x="4837" y="3036"/>
                      </a:cubicBezTo>
                      <a:lnTo>
                        <a:pt x="4437" y="3337"/>
                      </a:lnTo>
                      <a:lnTo>
                        <a:pt x="4270" y="3470"/>
                      </a:lnTo>
                      <a:lnTo>
                        <a:pt x="4136" y="3603"/>
                      </a:lnTo>
                      <a:cubicBezTo>
                        <a:pt x="4003" y="3703"/>
                        <a:pt x="3870" y="3837"/>
                        <a:pt x="3770" y="3970"/>
                      </a:cubicBezTo>
                      <a:cubicBezTo>
                        <a:pt x="3603" y="3904"/>
                        <a:pt x="3403" y="3804"/>
                        <a:pt x="3169" y="3737"/>
                      </a:cubicBezTo>
                      <a:cubicBezTo>
                        <a:pt x="2702" y="3537"/>
                        <a:pt x="2202" y="3403"/>
                        <a:pt x="2202" y="3403"/>
                      </a:cubicBezTo>
                      <a:cubicBezTo>
                        <a:pt x="2168" y="3437"/>
                        <a:pt x="2135" y="3437"/>
                        <a:pt x="2135" y="3470"/>
                      </a:cubicBezTo>
                      <a:cubicBezTo>
                        <a:pt x="2102" y="3537"/>
                        <a:pt x="2035" y="3603"/>
                        <a:pt x="1968" y="3703"/>
                      </a:cubicBezTo>
                      <a:cubicBezTo>
                        <a:pt x="1801" y="3904"/>
                        <a:pt x="1668" y="4104"/>
                        <a:pt x="1501" y="4337"/>
                      </a:cubicBezTo>
                      <a:cubicBezTo>
                        <a:pt x="1368" y="4571"/>
                        <a:pt x="1201" y="4804"/>
                        <a:pt x="1101" y="5004"/>
                      </a:cubicBezTo>
                      <a:lnTo>
                        <a:pt x="934" y="5338"/>
                      </a:lnTo>
                      <a:cubicBezTo>
                        <a:pt x="934" y="5338"/>
                        <a:pt x="1268" y="5738"/>
                        <a:pt x="1635" y="6105"/>
                      </a:cubicBezTo>
                      <a:cubicBezTo>
                        <a:pt x="1801" y="6272"/>
                        <a:pt x="1968" y="6405"/>
                        <a:pt x="2102" y="6539"/>
                      </a:cubicBezTo>
                      <a:cubicBezTo>
                        <a:pt x="2035" y="6739"/>
                        <a:pt x="1968" y="6906"/>
                        <a:pt x="1902" y="7039"/>
                      </a:cubicBezTo>
                      <a:cubicBezTo>
                        <a:pt x="1902" y="7073"/>
                        <a:pt x="1868" y="7106"/>
                        <a:pt x="1868" y="7173"/>
                      </a:cubicBezTo>
                      <a:lnTo>
                        <a:pt x="1868" y="7206"/>
                      </a:lnTo>
                      <a:cubicBezTo>
                        <a:pt x="1868" y="7206"/>
                        <a:pt x="1801" y="7473"/>
                        <a:pt x="1701" y="7907"/>
                      </a:cubicBezTo>
                      <a:cubicBezTo>
                        <a:pt x="1535" y="7940"/>
                        <a:pt x="1301" y="7973"/>
                        <a:pt x="1101" y="8007"/>
                      </a:cubicBezTo>
                      <a:cubicBezTo>
                        <a:pt x="601" y="8140"/>
                        <a:pt x="67" y="8307"/>
                        <a:pt x="67" y="8307"/>
                      </a:cubicBezTo>
                      <a:cubicBezTo>
                        <a:pt x="67" y="8407"/>
                        <a:pt x="34" y="8540"/>
                        <a:pt x="34" y="8640"/>
                      </a:cubicBezTo>
                      <a:cubicBezTo>
                        <a:pt x="34" y="8874"/>
                        <a:pt x="34" y="9141"/>
                        <a:pt x="0" y="9441"/>
                      </a:cubicBezTo>
                      <a:cubicBezTo>
                        <a:pt x="0" y="9741"/>
                        <a:pt x="34" y="10008"/>
                        <a:pt x="34" y="10242"/>
                      </a:cubicBezTo>
                      <a:cubicBezTo>
                        <a:pt x="34" y="10342"/>
                        <a:pt x="67" y="10475"/>
                        <a:pt x="67" y="10575"/>
                      </a:cubicBezTo>
                      <a:cubicBezTo>
                        <a:pt x="67" y="10575"/>
                        <a:pt x="601" y="10742"/>
                        <a:pt x="1101" y="10842"/>
                      </a:cubicBezTo>
                      <a:cubicBezTo>
                        <a:pt x="1301" y="10909"/>
                        <a:pt x="1535" y="10942"/>
                        <a:pt x="1701" y="10975"/>
                      </a:cubicBezTo>
                      <a:cubicBezTo>
                        <a:pt x="1801" y="11376"/>
                        <a:pt x="1868" y="11676"/>
                        <a:pt x="1868" y="11676"/>
                      </a:cubicBezTo>
                      <a:lnTo>
                        <a:pt x="1868" y="11709"/>
                      </a:lnTo>
                      <a:cubicBezTo>
                        <a:pt x="1868" y="11743"/>
                        <a:pt x="1902" y="11809"/>
                        <a:pt x="1902" y="11843"/>
                      </a:cubicBezTo>
                      <a:cubicBezTo>
                        <a:pt x="1968" y="11976"/>
                        <a:pt x="2035" y="12143"/>
                        <a:pt x="2102" y="12343"/>
                      </a:cubicBezTo>
                      <a:cubicBezTo>
                        <a:pt x="1968" y="12443"/>
                        <a:pt x="1801" y="12610"/>
                        <a:pt x="1635" y="12777"/>
                      </a:cubicBezTo>
                      <a:cubicBezTo>
                        <a:pt x="1268" y="13144"/>
                        <a:pt x="934" y="13544"/>
                        <a:pt x="934" y="13544"/>
                      </a:cubicBezTo>
                      <a:lnTo>
                        <a:pt x="1101" y="13877"/>
                      </a:lnTo>
                      <a:cubicBezTo>
                        <a:pt x="1201" y="14044"/>
                        <a:pt x="1334" y="14278"/>
                        <a:pt x="1501" y="14545"/>
                      </a:cubicBezTo>
                      <a:cubicBezTo>
                        <a:pt x="1668" y="14778"/>
                        <a:pt x="1801" y="14978"/>
                        <a:pt x="1968" y="15178"/>
                      </a:cubicBezTo>
                      <a:cubicBezTo>
                        <a:pt x="2035" y="15278"/>
                        <a:pt x="2102" y="15345"/>
                        <a:pt x="2135" y="15379"/>
                      </a:cubicBezTo>
                      <a:cubicBezTo>
                        <a:pt x="2135" y="15412"/>
                        <a:pt x="2168" y="15445"/>
                        <a:pt x="2202" y="15479"/>
                      </a:cubicBezTo>
                      <a:cubicBezTo>
                        <a:pt x="2202" y="15479"/>
                        <a:pt x="2702" y="15312"/>
                        <a:pt x="3169" y="15145"/>
                      </a:cubicBezTo>
                      <a:cubicBezTo>
                        <a:pt x="3403" y="15078"/>
                        <a:pt x="3603" y="14978"/>
                        <a:pt x="3770" y="14912"/>
                      </a:cubicBezTo>
                      <a:cubicBezTo>
                        <a:pt x="3903" y="15078"/>
                        <a:pt x="4036" y="15178"/>
                        <a:pt x="4136" y="15278"/>
                      </a:cubicBezTo>
                      <a:lnTo>
                        <a:pt x="4270" y="15412"/>
                      </a:lnTo>
                      <a:lnTo>
                        <a:pt x="4437" y="15545"/>
                      </a:lnTo>
                      <a:lnTo>
                        <a:pt x="4837" y="15846"/>
                      </a:lnTo>
                      <a:cubicBezTo>
                        <a:pt x="4804" y="16012"/>
                        <a:pt x="4737" y="16246"/>
                        <a:pt x="4704" y="16479"/>
                      </a:cubicBezTo>
                      <a:cubicBezTo>
                        <a:pt x="4570" y="16946"/>
                        <a:pt x="4537" y="17480"/>
                        <a:pt x="4537" y="17480"/>
                      </a:cubicBezTo>
                      <a:lnTo>
                        <a:pt x="4837" y="17680"/>
                      </a:lnTo>
                      <a:cubicBezTo>
                        <a:pt x="5004" y="17780"/>
                        <a:pt x="5271" y="17880"/>
                        <a:pt x="5537" y="18014"/>
                      </a:cubicBezTo>
                      <a:cubicBezTo>
                        <a:pt x="5771" y="18147"/>
                        <a:pt x="6004" y="18247"/>
                        <a:pt x="6271" y="18314"/>
                      </a:cubicBezTo>
                      <a:lnTo>
                        <a:pt x="6605" y="18447"/>
                      </a:lnTo>
                      <a:cubicBezTo>
                        <a:pt x="6605" y="18447"/>
                        <a:pt x="6705" y="18347"/>
                        <a:pt x="6838" y="18181"/>
                      </a:cubicBezTo>
                      <a:cubicBezTo>
                        <a:pt x="6938" y="18047"/>
                        <a:pt x="7105" y="17847"/>
                        <a:pt x="7272" y="17647"/>
                      </a:cubicBezTo>
                      <a:cubicBezTo>
                        <a:pt x="7439" y="17413"/>
                        <a:pt x="7539" y="17280"/>
                        <a:pt x="7639" y="17113"/>
                      </a:cubicBezTo>
                      <a:cubicBezTo>
                        <a:pt x="7806" y="17180"/>
                        <a:pt x="7973" y="17213"/>
                        <a:pt x="8139" y="17213"/>
                      </a:cubicBezTo>
                      <a:lnTo>
                        <a:pt x="8339" y="17247"/>
                      </a:lnTo>
                      <a:lnTo>
                        <a:pt x="8540" y="17280"/>
                      </a:lnTo>
                      <a:cubicBezTo>
                        <a:pt x="8706" y="17313"/>
                        <a:pt x="8873" y="17313"/>
                        <a:pt x="9040" y="17313"/>
                      </a:cubicBezTo>
                      <a:cubicBezTo>
                        <a:pt x="9107" y="17480"/>
                        <a:pt x="9173" y="17714"/>
                        <a:pt x="9240" y="17914"/>
                      </a:cubicBezTo>
                      <a:cubicBezTo>
                        <a:pt x="9440" y="18414"/>
                        <a:pt x="9674" y="18881"/>
                        <a:pt x="9674" y="18881"/>
                      </a:cubicBezTo>
                      <a:lnTo>
                        <a:pt x="10041" y="18881"/>
                      </a:lnTo>
                      <a:lnTo>
                        <a:pt x="10408" y="18848"/>
                      </a:lnTo>
                      <a:cubicBezTo>
                        <a:pt x="10541" y="18848"/>
                        <a:pt x="10674" y="18814"/>
                        <a:pt x="10808" y="18781"/>
                      </a:cubicBezTo>
                      <a:cubicBezTo>
                        <a:pt x="11075" y="18748"/>
                        <a:pt x="11342" y="18714"/>
                        <a:pt x="11575" y="18648"/>
                      </a:cubicBezTo>
                      <a:lnTo>
                        <a:pt x="11942" y="18581"/>
                      </a:lnTo>
                      <a:cubicBezTo>
                        <a:pt x="11942" y="18581"/>
                        <a:pt x="12009" y="18047"/>
                        <a:pt x="12075" y="17547"/>
                      </a:cubicBezTo>
                      <a:cubicBezTo>
                        <a:pt x="12075" y="17313"/>
                        <a:pt x="12075" y="17080"/>
                        <a:pt x="12075" y="16913"/>
                      </a:cubicBezTo>
                      <a:cubicBezTo>
                        <a:pt x="12276" y="16813"/>
                        <a:pt x="12442" y="16780"/>
                        <a:pt x="12576" y="16713"/>
                      </a:cubicBezTo>
                      <a:lnTo>
                        <a:pt x="12743" y="16646"/>
                      </a:lnTo>
                      <a:lnTo>
                        <a:pt x="12909" y="16546"/>
                      </a:lnTo>
                      <a:cubicBezTo>
                        <a:pt x="13076" y="16479"/>
                        <a:pt x="13243" y="16413"/>
                        <a:pt x="13376" y="16313"/>
                      </a:cubicBezTo>
                      <a:cubicBezTo>
                        <a:pt x="13510" y="16413"/>
                        <a:pt x="13677" y="16579"/>
                        <a:pt x="13877" y="16713"/>
                      </a:cubicBezTo>
                      <a:cubicBezTo>
                        <a:pt x="14277" y="17013"/>
                        <a:pt x="14744" y="17280"/>
                        <a:pt x="14744" y="17280"/>
                      </a:cubicBezTo>
                      <a:lnTo>
                        <a:pt x="15011" y="17080"/>
                      </a:lnTo>
                      <a:cubicBezTo>
                        <a:pt x="15178" y="16946"/>
                        <a:pt x="15445" y="16780"/>
                        <a:pt x="15645" y="16579"/>
                      </a:cubicBezTo>
                      <a:cubicBezTo>
                        <a:pt x="15845" y="16379"/>
                        <a:pt x="16045" y="16212"/>
                        <a:pt x="16212" y="16046"/>
                      </a:cubicBezTo>
                      <a:lnTo>
                        <a:pt x="16445" y="15779"/>
                      </a:lnTo>
                      <a:cubicBezTo>
                        <a:pt x="16445" y="15779"/>
                        <a:pt x="16245" y="15312"/>
                        <a:pt x="16012" y="14845"/>
                      </a:cubicBezTo>
                      <a:cubicBezTo>
                        <a:pt x="15912" y="14645"/>
                        <a:pt x="15778" y="14445"/>
                        <a:pt x="15711" y="14311"/>
                      </a:cubicBezTo>
                      <a:lnTo>
                        <a:pt x="16012" y="13877"/>
                      </a:lnTo>
                      <a:lnTo>
                        <a:pt x="16112" y="13711"/>
                      </a:lnTo>
                      <a:lnTo>
                        <a:pt x="16212" y="13544"/>
                      </a:lnTo>
                      <a:cubicBezTo>
                        <a:pt x="16278" y="13444"/>
                        <a:pt x="16379" y="13310"/>
                        <a:pt x="16479" y="13110"/>
                      </a:cubicBezTo>
                      <a:cubicBezTo>
                        <a:pt x="16645" y="13110"/>
                        <a:pt x="16846" y="13144"/>
                        <a:pt x="17079" y="13144"/>
                      </a:cubicBezTo>
                      <a:cubicBezTo>
                        <a:pt x="17346" y="13177"/>
                        <a:pt x="17613" y="13185"/>
                        <a:pt x="17813" y="13185"/>
                      </a:cubicBezTo>
                      <a:cubicBezTo>
                        <a:pt x="18013" y="13185"/>
                        <a:pt x="18146" y="13177"/>
                        <a:pt x="18146" y="13177"/>
                      </a:cubicBezTo>
                      <a:cubicBezTo>
                        <a:pt x="18146" y="13144"/>
                        <a:pt x="18146" y="13144"/>
                        <a:pt x="18180" y="13110"/>
                      </a:cubicBezTo>
                      <a:cubicBezTo>
                        <a:pt x="18213" y="13044"/>
                        <a:pt x="18213" y="12943"/>
                        <a:pt x="18280" y="12843"/>
                      </a:cubicBezTo>
                      <a:cubicBezTo>
                        <a:pt x="18347" y="12643"/>
                        <a:pt x="18447" y="12376"/>
                        <a:pt x="18513" y="12110"/>
                      </a:cubicBezTo>
                      <a:lnTo>
                        <a:pt x="18714" y="11342"/>
                      </a:lnTo>
                      <a:cubicBezTo>
                        <a:pt x="18747" y="11109"/>
                        <a:pt x="18780" y="10975"/>
                        <a:pt x="18780" y="10975"/>
                      </a:cubicBezTo>
                      <a:cubicBezTo>
                        <a:pt x="18780" y="10975"/>
                        <a:pt x="18347" y="10675"/>
                        <a:pt x="17880" y="10442"/>
                      </a:cubicBezTo>
                      <a:cubicBezTo>
                        <a:pt x="17679" y="10375"/>
                        <a:pt x="17479" y="10242"/>
                        <a:pt x="17313" y="10175"/>
                      </a:cubicBezTo>
                      <a:lnTo>
                        <a:pt x="17346" y="9441"/>
                      </a:lnTo>
                      <a:lnTo>
                        <a:pt x="17313" y="8740"/>
                      </a:lnTo>
                      <a:cubicBezTo>
                        <a:pt x="17479" y="8674"/>
                        <a:pt x="17679" y="8540"/>
                        <a:pt x="17880" y="8440"/>
                      </a:cubicBezTo>
                      <a:cubicBezTo>
                        <a:pt x="18313" y="8207"/>
                        <a:pt x="18747" y="7907"/>
                        <a:pt x="18747" y="7907"/>
                      </a:cubicBezTo>
                      <a:cubicBezTo>
                        <a:pt x="18747" y="7907"/>
                        <a:pt x="18747" y="7773"/>
                        <a:pt x="18714" y="7540"/>
                      </a:cubicBezTo>
                      <a:lnTo>
                        <a:pt x="18513" y="6772"/>
                      </a:lnTo>
                      <a:cubicBezTo>
                        <a:pt x="18447" y="6505"/>
                        <a:pt x="18313" y="6239"/>
                        <a:pt x="18247" y="6038"/>
                      </a:cubicBezTo>
                      <a:cubicBezTo>
                        <a:pt x="18213" y="5938"/>
                        <a:pt x="18180" y="5838"/>
                        <a:pt x="18146" y="5805"/>
                      </a:cubicBezTo>
                      <a:cubicBezTo>
                        <a:pt x="18146" y="5772"/>
                        <a:pt x="18146" y="5738"/>
                        <a:pt x="18113" y="5705"/>
                      </a:cubicBezTo>
                      <a:cubicBezTo>
                        <a:pt x="18113" y="5705"/>
                        <a:pt x="17579" y="5705"/>
                        <a:pt x="17079" y="5738"/>
                      </a:cubicBezTo>
                      <a:cubicBezTo>
                        <a:pt x="16846" y="5738"/>
                        <a:pt x="16645" y="5772"/>
                        <a:pt x="16445" y="5772"/>
                      </a:cubicBezTo>
                      <a:cubicBezTo>
                        <a:pt x="16345" y="5605"/>
                        <a:pt x="16245" y="5438"/>
                        <a:pt x="16178" y="5338"/>
                      </a:cubicBezTo>
                      <a:lnTo>
                        <a:pt x="16112" y="5171"/>
                      </a:lnTo>
                      <a:lnTo>
                        <a:pt x="16012" y="5004"/>
                      </a:lnTo>
                      <a:lnTo>
                        <a:pt x="15711" y="4571"/>
                      </a:lnTo>
                      <a:cubicBezTo>
                        <a:pt x="15778" y="4404"/>
                        <a:pt x="15912" y="4237"/>
                        <a:pt x="16012" y="4037"/>
                      </a:cubicBezTo>
                      <a:cubicBezTo>
                        <a:pt x="16245" y="3570"/>
                        <a:pt x="16445" y="3103"/>
                        <a:pt x="16445" y="3103"/>
                      </a:cubicBezTo>
                      <a:lnTo>
                        <a:pt x="16212" y="2836"/>
                      </a:lnTo>
                      <a:cubicBezTo>
                        <a:pt x="16078" y="2669"/>
                        <a:pt x="15845" y="2469"/>
                        <a:pt x="15645" y="2302"/>
                      </a:cubicBezTo>
                      <a:cubicBezTo>
                        <a:pt x="15445" y="2102"/>
                        <a:pt x="15211" y="1936"/>
                        <a:pt x="15011" y="1802"/>
                      </a:cubicBezTo>
                      <a:lnTo>
                        <a:pt x="14744" y="1569"/>
                      </a:lnTo>
                      <a:cubicBezTo>
                        <a:pt x="14744" y="1569"/>
                        <a:pt x="14277" y="1869"/>
                        <a:pt x="13877" y="2169"/>
                      </a:cubicBezTo>
                      <a:cubicBezTo>
                        <a:pt x="13677" y="2302"/>
                        <a:pt x="13510" y="2436"/>
                        <a:pt x="13376" y="2569"/>
                      </a:cubicBezTo>
                      <a:cubicBezTo>
                        <a:pt x="13243" y="2469"/>
                        <a:pt x="13076" y="2403"/>
                        <a:pt x="12909" y="2336"/>
                      </a:cubicBezTo>
                      <a:lnTo>
                        <a:pt x="12743" y="2236"/>
                      </a:lnTo>
                      <a:lnTo>
                        <a:pt x="12576" y="2169"/>
                      </a:lnTo>
                      <a:cubicBezTo>
                        <a:pt x="12442" y="2102"/>
                        <a:pt x="12276" y="2036"/>
                        <a:pt x="12075" y="1969"/>
                      </a:cubicBezTo>
                      <a:cubicBezTo>
                        <a:pt x="12075" y="1802"/>
                        <a:pt x="12075" y="1569"/>
                        <a:pt x="12075" y="1335"/>
                      </a:cubicBezTo>
                      <a:cubicBezTo>
                        <a:pt x="12009" y="835"/>
                        <a:pt x="11942" y="301"/>
                        <a:pt x="11942" y="301"/>
                      </a:cubicBezTo>
                      <a:lnTo>
                        <a:pt x="11575" y="234"/>
                      </a:lnTo>
                      <a:cubicBezTo>
                        <a:pt x="11342" y="168"/>
                        <a:pt x="11075" y="101"/>
                        <a:pt x="10808" y="68"/>
                      </a:cubicBezTo>
                      <a:cubicBezTo>
                        <a:pt x="10674" y="68"/>
                        <a:pt x="10541" y="34"/>
                        <a:pt x="10408" y="34"/>
                      </a:cubicBezTo>
                      <a:lnTo>
                        <a:pt x="10041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1"/>
                    </a:gs>
                    <a:gs pos="100000">
                      <a:schemeClr val="lt2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07" name="Google Shape;107;p15"/>
                <p:cNvSpPr/>
                <p:nvPr/>
              </p:nvSpPr>
              <p:spPr>
                <a:xfrm rot="-1490104">
                  <a:off x="1611679" y="2635340"/>
                  <a:ext cx="636418" cy="6398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81" h="18882" extrusionOk="0">
                      <a:moveTo>
                        <a:pt x="9274" y="3801"/>
                      </a:moveTo>
                      <a:cubicBezTo>
                        <a:pt x="12166" y="3801"/>
                        <a:pt x="14944" y="6056"/>
                        <a:pt x="14944" y="9441"/>
                      </a:cubicBezTo>
                      <a:cubicBezTo>
                        <a:pt x="14944" y="12543"/>
                        <a:pt x="12442" y="15078"/>
                        <a:pt x="9340" y="15078"/>
                      </a:cubicBezTo>
                      <a:lnTo>
                        <a:pt x="9307" y="15078"/>
                      </a:lnTo>
                      <a:cubicBezTo>
                        <a:pt x="4303" y="15078"/>
                        <a:pt x="1801" y="9007"/>
                        <a:pt x="5337" y="5471"/>
                      </a:cubicBezTo>
                      <a:cubicBezTo>
                        <a:pt x="6481" y="4317"/>
                        <a:pt x="7891" y="3801"/>
                        <a:pt x="9274" y="3801"/>
                      </a:cubicBezTo>
                      <a:close/>
                      <a:moveTo>
                        <a:pt x="9674" y="1"/>
                      </a:moveTo>
                      <a:cubicBezTo>
                        <a:pt x="9674" y="1"/>
                        <a:pt x="9440" y="468"/>
                        <a:pt x="9240" y="968"/>
                      </a:cubicBezTo>
                      <a:cubicBezTo>
                        <a:pt x="9173" y="1168"/>
                        <a:pt x="9107" y="1368"/>
                        <a:pt x="9040" y="1569"/>
                      </a:cubicBezTo>
                      <a:cubicBezTo>
                        <a:pt x="8873" y="1569"/>
                        <a:pt x="8706" y="1569"/>
                        <a:pt x="8540" y="1602"/>
                      </a:cubicBezTo>
                      <a:lnTo>
                        <a:pt x="8339" y="1635"/>
                      </a:lnTo>
                      <a:lnTo>
                        <a:pt x="8139" y="1669"/>
                      </a:lnTo>
                      <a:cubicBezTo>
                        <a:pt x="7973" y="1669"/>
                        <a:pt x="7806" y="1702"/>
                        <a:pt x="7639" y="1769"/>
                      </a:cubicBezTo>
                      <a:cubicBezTo>
                        <a:pt x="7539" y="1602"/>
                        <a:pt x="7405" y="1435"/>
                        <a:pt x="7272" y="1235"/>
                      </a:cubicBezTo>
                      <a:cubicBezTo>
                        <a:pt x="7139" y="1068"/>
                        <a:pt x="6938" y="835"/>
                        <a:pt x="6838" y="668"/>
                      </a:cubicBezTo>
                      <a:cubicBezTo>
                        <a:pt x="6705" y="535"/>
                        <a:pt x="6605" y="434"/>
                        <a:pt x="6605" y="434"/>
                      </a:cubicBezTo>
                      <a:lnTo>
                        <a:pt x="6271" y="568"/>
                      </a:lnTo>
                      <a:cubicBezTo>
                        <a:pt x="6004" y="635"/>
                        <a:pt x="5771" y="735"/>
                        <a:pt x="5537" y="835"/>
                      </a:cubicBezTo>
                      <a:cubicBezTo>
                        <a:pt x="5271" y="968"/>
                        <a:pt x="5004" y="1102"/>
                        <a:pt x="4837" y="1202"/>
                      </a:cubicBezTo>
                      <a:lnTo>
                        <a:pt x="4537" y="1402"/>
                      </a:lnTo>
                      <a:cubicBezTo>
                        <a:pt x="4537" y="1402"/>
                        <a:pt x="4570" y="1902"/>
                        <a:pt x="4704" y="2403"/>
                      </a:cubicBezTo>
                      <a:cubicBezTo>
                        <a:pt x="4737" y="2636"/>
                        <a:pt x="4804" y="2870"/>
                        <a:pt x="4837" y="3036"/>
                      </a:cubicBezTo>
                      <a:lnTo>
                        <a:pt x="4437" y="3337"/>
                      </a:lnTo>
                      <a:lnTo>
                        <a:pt x="4270" y="3470"/>
                      </a:lnTo>
                      <a:lnTo>
                        <a:pt x="4136" y="3603"/>
                      </a:lnTo>
                      <a:cubicBezTo>
                        <a:pt x="4003" y="3703"/>
                        <a:pt x="3870" y="3837"/>
                        <a:pt x="3770" y="3970"/>
                      </a:cubicBezTo>
                      <a:cubicBezTo>
                        <a:pt x="3603" y="3904"/>
                        <a:pt x="3403" y="3804"/>
                        <a:pt x="3169" y="3737"/>
                      </a:cubicBezTo>
                      <a:cubicBezTo>
                        <a:pt x="2702" y="3537"/>
                        <a:pt x="2202" y="3403"/>
                        <a:pt x="2202" y="3403"/>
                      </a:cubicBezTo>
                      <a:cubicBezTo>
                        <a:pt x="2168" y="3437"/>
                        <a:pt x="2135" y="3437"/>
                        <a:pt x="2135" y="3470"/>
                      </a:cubicBezTo>
                      <a:cubicBezTo>
                        <a:pt x="2102" y="3537"/>
                        <a:pt x="2035" y="3603"/>
                        <a:pt x="1968" y="3703"/>
                      </a:cubicBezTo>
                      <a:cubicBezTo>
                        <a:pt x="1801" y="3904"/>
                        <a:pt x="1668" y="4104"/>
                        <a:pt x="1501" y="4337"/>
                      </a:cubicBezTo>
                      <a:cubicBezTo>
                        <a:pt x="1368" y="4571"/>
                        <a:pt x="1201" y="4804"/>
                        <a:pt x="1101" y="5004"/>
                      </a:cubicBezTo>
                      <a:lnTo>
                        <a:pt x="934" y="5338"/>
                      </a:lnTo>
                      <a:cubicBezTo>
                        <a:pt x="934" y="5338"/>
                        <a:pt x="1268" y="5738"/>
                        <a:pt x="1635" y="6105"/>
                      </a:cubicBezTo>
                      <a:cubicBezTo>
                        <a:pt x="1801" y="6272"/>
                        <a:pt x="1968" y="6405"/>
                        <a:pt x="2102" y="6539"/>
                      </a:cubicBezTo>
                      <a:cubicBezTo>
                        <a:pt x="2035" y="6739"/>
                        <a:pt x="1968" y="6906"/>
                        <a:pt x="1902" y="7039"/>
                      </a:cubicBezTo>
                      <a:cubicBezTo>
                        <a:pt x="1902" y="7073"/>
                        <a:pt x="1868" y="7106"/>
                        <a:pt x="1868" y="7173"/>
                      </a:cubicBezTo>
                      <a:lnTo>
                        <a:pt x="1868" y="7206"/>
                      </a:lnTo>
                      <a:cubicBezTo>
                        <a:pt x="1868" y="7206"/>
                        <a:pt x="1801" y="7473"/>
                        <a:pt x="1701" y="7907"/>
                      </a:cubicBezTo>
                      <a:cubicBezTo>
                        <a:pt x="1535" y="7940"/>
                        <a:pt x="1301" y="7973"/>
                        <a:pt x="1101" y="8007"/>
                      </a:cubicBezTo>
                      <a:cubicBezTo>
                        <a:pt x="601" y="8140"/>
                        <a:pt x="67" y="8307"/>
                        <a:pt x="67" y="8307"/>
                      </a:cubicBezTo>
                      <a:cubicBezTo>
                        <a:pt x="67" y="8407"/>
                        <a:pt x="34" y="8540"/>
                        <a:pt x="34" y="8640"/>
                      </a:cubicBezTo>
                      <a:cubicBezTo>
                        <a:pt x="34" y="8874"/>
                        <a:pt x="34" y="9141"/>
                        <a:pt x="0" y="9441"/>
                      </a:cubicBezTo>
                      <a:cubicBezTo>
                        <a:pt x="0" y="9741"/>
                        <a:pt x="34" y="10008"/>
                        <a:pt x="34" y="10242"/>
                      </a:cubicBezTo>
                      <a:cubicBezTo>
                        <a:pt x="34" y="10342"/>
                        <a:pt x="67" y="10475"/>
                        <a:pt x="67" y="10575"/>
                      </a:cubicBezTo>
                      <a:cubicBezTo>
                        <a:pt x="67" y="10575"/>
                        <a:pt x="601" y="10742"/>
                        <a:pt x="1101" y="10842"/>
                      </a:cubicBezTo>
                      <a:cubicBezTo>
                        <a:pt x="1301" y="10909"/>
                        <a:pt x="1535" y="10942"/>
                        <a:pt x="1701" y="10975"/>
                      </a:cubicBezTo>
                      <a:cubicBezTo>
                        <a:pt x="1801" y="11376"/>
                        <a:pt x="1868" y="11676"/>
                        <a:pt x="1868" y="11676"/>
                      </a:cubicBezTo>
                      <a:lnTo>
                        <a:pt x="1868" y="11709"/>
                      </a:lnTo>
                      <a:cubicBezTo>
                        <a:pt x="1868" y="11743"/>
                        <a:pt x="1902" y="11809"/>
                        <a:pt x="1902" y="11843"/>
                      </a:cubicBezTo>
                      <a:cubicBezTo>
                        <a:pt x="1968" y="11976"/>
                        <a:pt x="2035" y="12143"/>
                        <a:pt x="2102" y="12343"/>
                      </a:cubicBezTo>
                      <a:cubicBezTo>
                        <a:pt x="1968" y="12443"/>
                        <a:pt x="1801" y="12610"/>
                        <a:pt x="1635" y="12777"/>
                      </a:cubicBezTo>
                      <a:cubicBezTo>
                        <a:pt x="1268" y="13144"/>
                        <a:pt x="934" y="13544"/>
                        <a:pt x="934" y="13544"/>
                      </a:cubicBezTo>
                      <a:lnTo>
                        <a:pt x="1101" y="13877"/>
                      </a:lnTo>
                      <a:cubicBezTo>
                        <a:pt x="1201" y="14044"/>
                        <a:pt x="1334" y="14278"/>
                        <a:pt x="1501" y="14545"/>
                      </a:cubicBezTo>
                      <a:cubicBezTo>
                        <a:pt x="1668" y="14778"/>
                        <a:pt x="1801" y="14978"/>
                        <a:pt x="1968" y="15178"/>
                      </a:cubicBezTo>
                      <a:cubicBezTo>
                        <a:pt x="2035" y="15278"/>
                        <a:pt x="2102" y="15345"/>
                        <a:pt x="2135" y="15379"/>
                      </a:cubicBezTo>
                      <a:cubicBezTo>
                        <a:pt x="2135" y="15412"/>
                        <a:pt x="2168" y="15445"/>
                        <a:pt x="2202" y="15479"/>
                      </a:cubicBezTo>
                      <a:cubicBezTo>
                        <a:pt x="2202" y="15479"/>
                        <a:pt x="2702" y="15312"/>
                        <a:pt x="3169" y="15145"/>
                      </a:cubicBezTo>
                      <a:cubicBezTo>
                        <a:pt x="3403" y="15078"/>
                        <a:pt x="3603" y="14978"/>
                        <a:pt x="3770" y="14912"/>
                      </a:cubicBezTo>
                      <a:cubicBezTo>
                        <a:pt x="3903" y="15078"/>
                        <a:pt x="4036" y="15178"/>
                        <a:pt x="4136" y="15278"/>
                      </a:cubicBezTo>
                      <a:lnTo>
                        <a:pt x="4270" y="15412"/>
                      </a:lnTo>
                      <a:lnTo>
                        <a:pt x="4437" y="15545"/>
                      </a:lnTo>
                      <a:lnTo>
                        <a:pt x="4837" y="15846"/>
                      </a:lnTo>
                      <a:cubicBezTo>
                        <a:pt x="4804" y="16012"/>
                        <a:pt x="4737" y="16246"/>
                        <a:pt x="4704" y="16479"/>
                      </a:cubicBezTo>
                      <a:cubicBezTo>
                        <a:pt x="4570" y="16946"/>
                        <a:pt x="4537" y="17480"/>
                        <a:pt x="4537" y="17480"/>
                      </a:cubicBezTo>
                      <a:lnTo>
                        <a:pt x="4837" y="17680"/>
                      </a:lnTo>
                      <a:cubicBezTo>
                        <a:pt x="5004" y="17780"/>
                        <a:pt x="5271" y="17880"/>
                        <a:pt x="5537" y="18014"/>
                      </a:cubicBezTo>
                      <a:cubicBezTo>
                        <a:pt x="5771" y="18147"/>
                        <a:pt x="6004" y="18247"/>
                        <a:pt x="6271" y="18314"/>
                      </a:cubicBezTo>
                      <a:lnTo>
                        <a:pt x="6605" y="18447"/>
                      </a:lnTo>
                      <a:cubicBezTo>
                        <a:pt x="6605" y="18447"/>
                        <a:pt x="6705" y="18347"/>
                        <a:pt x="6838" y="18181"/>
                      </a:cubicBezTo>
                      <a:cubicBezTo>
                        <a:pt x="6938" y="18047"/>
                        <a:pt x="7105" y="17847"/>
                        <a:pt x="7272" y="17647"/>
                      </a:cubicBezTo>
                      <a:cubicBezTo>
                        <a:pt x="7439" y="17413"/>
                        <a:pt x="7539" y="17280"/>
                        <a:pt x="7639" y="17113"/>
                      </a:cubicBezTo>
                      <a:cubicBezTo>
                        <a:pt x="7806" y="17180"/>
                        <a:pt x="7973" y="17213"/>
                        <a:pt x="8139" y="17213"/>
                      </a:cubicBezTo>
                      <a:lnTo>
                        <a:pt x="8339" y="17247"/>
                      </a:lnTo>
                      <a:lnTo>
                        <a:pt x="8540" y="17280"/>
                      </a:lnTo>
                      <a:cubicBezTo>
                        <a:pt x="8706" y="17313"/>
                        <a:pt x="8873" y="17313"/>
                        <a:pt x="9040" y="17313"/>
                      </a:cubicBezTo>
                      <a:cubicBezTo>
                        <a:pt x="9107" y="17480"/>
                        <a:pt x="9173" y="17714"/>
                        <a:pt x="9240" y="17914"/>
                      </a:cubicBezTo>
                      <a:cubicBezTo>
                        <a:pt x="9440" y="18414"/>
                        <a:pt x="9674" y="18881"/>
                        <a:pt x="9674" y="18881"/>
                      </a:cubicBezTo>
                      <a:lnTo>
                        <a:pt x="10041" y="18881"/>
                      </a:lnTo>
                      <a:lnTo>
                        <a:pt x="10408" y="18848"/>
                      </a:lnTo>
                      <a:cubicBezTo>
                        <a:pt x="10541" y="18848"/>
                        <a:pt x="10674" y="18814"/>
                        <a:pt x="10808" y="18781"/>
                      </a:cubicBezTo>
                      <a:cubicBezTo>
                        <a:pt x="11075" y="18748"/>
                        <a:pt x="11342" y="18714"/>
                        <a:pt x="11575" y="18648"/>
                      </a:cubicBezTo>
                      <a:lnTo>
                        <a:pt x="11942" y="18581"/>
                      </a:lnTo>
                      <a:cubicBezTo>
                        <a:pt x="11942" y="18581"/>
                        <a:pt x="12009" y="18047"/>
                        <a:pt x="12075" y="17547"/>
                      </a:cubicBezTo>
                      <a:cubicBezTo>
                        <a:pt x="12075" y="17313"/>
                        <a:pt x="12075" y="17080"/>
                        <a:pt x="12075" y="16913"/>
                      </a:cubicBezTo>
                      <a:cubicBezTo>
                        <a:pt x="12276" y="16813"/>
                        <a:pt x="12442" y="16780"/>
                        <a:pt x="12576" y="16713"/>
                      </a:cubicBezTo>
                      <a:lnTo>
                        <a:pt x="12743" y="16646"/>
                      </a:lnTo>
                      <a:lnTo>
                        <a:pt x="12909" y="16546"/>
                      </a:lnTo>
                      <a:cubicBezTo>
                        <a:pt x="13076" y="16479"/>
                        <a:pt x="13243" y="16413"/>
                        <a:pt x="13376" y="16313"/>
                      </a:cubicBezTo>
                      <a:cubicBezTo>
                        <a:pt x="13510" y="16413"/>
                        <a:pt x="13677" y="16579"/>
                        <a:pt x="13877" y="16713"/>
                      </a:cubicBezTo>
                      <a:cubicBezTo>
                        <a:pt x="14277" y="17013"/>
                        <a:pt x="14744" y="17280"/>
                        <a:pt x="14744" y="17280"/>
                      </a:cubicBezTo>
                      <a:lnTo>
                        <a:pt x="15011" y="17080"/>
                      </a:lnTo>
                      <a:cubicBezTo>
                        <a:pt x="15178" y="16946"/>
                        <a:pt x="15445" y="16780"/>
                        <a:pt x="15645" y="16579"/>
                      </a:cubicBezTo>
                      <a:cubicBezTo>
                        <a:pt x="15845" y="16379"/>
                        <a:pt x="16045" y="16212"/>
                        <a:pt x="16212" y="16046"/>
                      </a:cubicBezTo>
                      <a:lnTo>
                        <a:pt x="16445" y="15779"/>
                      </a:lnTo>
                      <a:cubicBezTo>
                        <a:pt x="16445" y="15779"/>
                        <a:pt x="16245" y="15312"/>
                        <a:pt x="16012" y="14845"/>
                      </a:cubicBezTo>
                      <a:cubicBezTo>
                        <a:pt x="15912" y="14645"/>
                        <a:pt x="15778" y="14445"/>
                        <a:pt x="15711" y="14311"/>
                      </a:cubicBezTo>
                      <a:lnTo>
                        <a:pt x="16012" y="13877"/>
                      </a:lnTo>
                      <a:lnTo>
                        <a:pt x="16112" y="13711"/>
                      </a:lnTo>
                      <a:lnTo>
                        <a:pt x="16212" y="13544"/>
                      </a:lnTo>
                      <a:cubicBezTo>
                        <a:pt x="16278" y="13444"/>
                        <a:pt x="16379" y="13310"/>
                        <a:pt x="16479" y="13110"/>
                      </a:cubicBezTo>
                      <a:cubicBezTo>
                        <a:pt x="16645" y="13110"/>
                        <a:pt x="16846" y="13144"/>
                        <a:pt x="17079" y="13144"/>
                      </a:cubicBezTo>
                      <a:cubicBezTo>
                        <a:pt x="17346" y="13177"/>
                        <a:pt x="17613" y="13185"/>
                        <a:pt x="17813" y="13185"/>
                      </a:cubicBezTo>
                      <a:cubicBezTo>
                        <a:pt x="18013" y="13185"/>
                        <a:pt x="18146" y="13177"/>
                        <a:pt x="18146" y="13177"/>
                      </a:cubicBezTo>
                      <a:cubicBezTo>
                        <a:pt x="18146" y="13144"/>
                        <a:pt x="18146" y="13144"/>
                        <a:pt x="18180" y="13110"/>
                      </a:cubicBezTo>
                      <a:cubicBezTo>
                        <a:pt x="18213" y="13044"/>
                        <a:pt x="18213" y="12943"/>
                        <a:pt x="18280" y="12843"/>
                      </a:cubicBezTo>
                      <a:cubicBezTo>
                        <a:pt x="18347" y="12643"/>
                        <a:pt x="18447" y="12376"/>
                        <a:pt x="18513" y="12110"/>
                      </a:cubicBezTo>
                      <a:lnTo>
                        <a:pt x="18714" y="11342"/>
                      </a:lnTo>
                      <a:cubicBezTo>
                        <a:pt x="18747" y="11109"/>
                        <a:pt x="18780" y="10975"/>
                        <a:pt x="18780" y="10975"/>
                      </a:cubicBezTo>
                      <a:cubicBezTo>
                        <a:pt x="18780" y="10975"/>
                        <a:pt x="18347" y="10675"/>
                        <a:pt x="17880" y="10442"/>
                      </a:cubicBezTo>
                      <a:cubicBezTo>
                        <a:pt x="17679" y="10375"/>
                        <a:pt x="17479" y="10242"/>
                        <a:pt x="17313" y="10175"/>
                      </a:cubicBezTo>
                      <a:lnTo>
                        <a:pt x="17346" y="9441"/>
                      </a:lnTo>
                      <a:lnTo>
                        <a:pt x="17313" y="8740"/>
                      </a:lnTo>
                      <a:cubicBezTo>
                        <a:pt x="17479" y="8674"/>
                        <a:pt x="17679" y="8540"/>
                        <a:pt x="17880" y="8440"/>
                      </a:cubicBezTo>
                      <a:cubicBezTo>
                        <a:pt x="18313" y="8207"/>
                        <a:pt x="18747" y="7907"/>
                        <a:pt x="18747" y="7907"/>
                      </a:cubicBezTo>
                      <a:cubicBezTo>
                        <a:pt x="18747" y="7907"/>
                        <a:pt x="18747" y="7773"/>
                        <a:pt x="18714" y="7540"/>
                      </a:cubicBezTo>
                      <a:lnTo>
                        <a:pt x="18513" y="6772"/>
                      </a:lnTo>
                      <a:cubicBezTo>
                        <a:pt x="18447" y="6505"/>
                        <a:pt x="18313" y="6239"/>
                        <a:pt x="18247" y="6038"/>
                      </a:cubicBezTo>
                      <a:cubicBezTo>
                        <a:pt x="18213" y="5938"/>
                        <a:pt x="18180" y="5838"/>
                        <a:pt x="18146" y="5805"/>
                      </a:cubicBezTo>
                      <a:cubicBezTo>
                        <a:pt x="18146" y="5772"/>
                        <a:pt x="18146" y="5738"/>
                        <a:pt x="18113" y="5705"/>
                      </a:cubicBezTo>
                      <a:cubicBezTo>
                        <a:pt x="18113" y="5705"/>
                        <a:pt x="17579" y="5705"/>
                        <a:pt x="17079" y="5738"/>
                      </a:cubicBezTo>
                      <a:cubicBezTo>
                        <a:pt x="16846" y="5738"/>
                        <a:pt x="16645" y="5772"/>
                        <a:pt x="16445" y="5772"/>
                      </a:cubicBezTo>
                      <a:cubicBezTo>
                        <a:pt x="16345" y="5605"/>
                        <a:pt x="16245" y="5438"/>
                        <a:pt x="16178" y="5338"/>
                      </a:cubicBezTo>
                      <a:lnTo>
                        <a:pt x="16112" y="5171"/>
                      </a:lnTo>
                      <a:lnTo>
                        <a:pt x="16012" y="5004"/>
                      </a:lnTo>
                      <a:lnTo>
                        <a:pt x="15711" y="4571"/>
                      </a:lnTo>
                      <a:cubicBezTo>
                        <a:pt x="15778" y="4404"/>
                        <a:pt x="15912" y="4237"/>
                        <a:pt x="16012" y="4037"/>
                      </a:cubicBezTo>
                      <a:cubicBezTo>
                        <a:pt x="16245" y="3570"/>
                        <a:pt x="16445" y="3103"/>
                        <a:pt x="16445" y="3103"/>
                      </a:cubicBezTo>
                      <a:lnTo>
                        <a:pt x="16212" y="2836"/>
                      </a:lnTo>
                      <a:cubicBezTo>
                        <a:pt x="16078" y="2669"/>
                        <a:pt x="15845" y="2469"/>
                        <a:pt x="15645" y="2302"/>
                      </a:cubicBezTo>
                      <a:cubicBezTo>
                        <a:pt x="15445" y="2102"/>
                        <a:pt x="15211" y="1936"/>
                        <a:pt x="15011" y="1802"/>
                      </a:cubicBezTo>
                      <a:lnTo>
                        <a:pt x="14744" y="1569"/>
                      </a:lnTo>
                      <a:cubicBezTo>
                        <a:pt x="14744" y="1569"/>
                        <a:pt x="14277" y="1869"/>
                        <a:pt x="13877" y="2169"/>
                      </a:cubicBezTo>
                      <a:cubicBezTo>
                        <a:pt x="13677" y="2302"/>
                        <a:pt x="13510" y="2436"/>
                        <a:pt x="13376" y="2569"/>
                      </a:cubicBezTo>
                      <a:cubicBezTo>
                        <a:pt x="13243" y="2469"/>
                        <a:pt x="13076" y="2403"/>
                        <a:pt x="12909" y="2336"/>
                      </a:cubicBezTo>
                      <a:lnTo>
                        <a:pt x="12743" y="2236"/>
                      </a:lnTo>
                      <a:lnTo>
                        <a:pt x="12576" y="2169"/>
                      </a:lnTo>
                      <a:cubicBezTo>
                        <a:pt x="12442" y="2102"/>
                        <a:pt x="12276" y="2036"/>
                        <a:pt x="12075" y="1969"/>
                      </a:cubicBezTo>
                      <a:cubicBezTo>
                        <a:pt x="12075" y="1802"/>
                        <a:pt x="12075" y="1569"/>
                        <a:pt x="12075" y="1335"/>
                      </a:cubicBezTo>
                      <a:cubicBezTo>
                        <a:pt x="12009" y="835"/>
                        <a:pt x="11942" y="301"/>
                        <a:pt x="11942" y="301"/>
                      </a:cubicBezTo>
                      <a:lnTo>
                        <a:pt x="11575" y="234"/>
                      </a:lnTo>
                      <a:cubicBezTo>
                        <a:pt x="11342" y="168"/>
                        <a:pt x="11075" y="101"/>
                        <a:pt x="10808" y="68"/>
                      </a:cubicBezTo>
                      <a:cubicBezTo>
                        <a:pt x="10674" y="68"/>
                        <a:pt x="10541" y="34"/>
                        <a:pt x="10408" y="34"/>
                      </a:cubicBezTo>
                      <a:lnTo>
                        <a:pt x="10041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2"/>
                    </a:gs>
                    <a:gs pos="100000">
                      <a:schemeClr val="dk2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08" name="Google Shape;108;p15"/>
                <p:cNvSpPr/>
                <p:nvPr/>
              </p:nvSpPr>
              <p:spPr>
                <a:xfrm rot="-1490218">
                  <a:off x="1870916" y="3323079"/>
                  <a:ext cx="525709" cy="5285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81" h="18882" extrusionOk="0">
                      <a:moveTo>
                        <a:pt x="9274" y="3801"/>
                      </a:moveTo>
                      <a:cubicBezTo>
                        <a:pt x="12166" y="3801"/>
                        <a:pt x="14944" y="6056"/>
                        <a:pt x="14944" y="9441"/>
                      </a:cubicBezTo>
                      <a:cubicBezTo>
                        <a:pt x="14944" y="12543"/>
                        <a:pt x="12442" y="15078"/>
                        <a:pt x="9340" y="15078"/>
                      </a:cubicBezTo>
                      <a:lnTo>
                        <a:pt x="9307" y="15078"/>
                      </a:lnTo>
                      <a:cubicBezTo>
                        <a:pt x="4303" y="15078"/>
                        <a:pt x="1801" y="9007"/>
                        <a:pt x="5337" y="5471"/>
                      </a:cubicBezTo>
                      <a:cubicBezTo>
                        <a:pt x="6481" y="4317"/>
                        <a:pt x="7891" y="3801"/>
                        <a:pt x="9274" y="3801"/>
                      </a:cubicBezTo>
                      <a:close/>
                      <a:moveTo>
                        <a:pt x="9674" y="1"/>
                      </a:moveTo>
                      <a:cubicBezTo>
                        <a:pt x="9674" y="1"/>
                        <a:pt x="9440" y="468"/>
                        <a:pt x="9240" y="968"/>
                      </a:cubicBezTo>
                      <a:cubicBezTo>
                        <a:pt x="9173" y="1168"/>
                        <a:pt x="9107" y="1368"/>
                        <a:pt x="9040" y="1569"/>
                      </a:cubicBezTo>
                      <a:cubicBezTo>
                        <a:pt x="8873" y="1569"/>
                        <a:pt x="8706" y="1569"/>
                        <a:pt x="8540" y="1602"/>
                      </a:cubicBezTo>
                      <a:lnTo>
                        <a:pt x="8339" y="1635"/>
                      </a:lnTo>
                      <a:lnTo>
                        <a:pt x="8139" y="1669"/>
                      </a:lnTo>
                      <a:cubicBezTo>
                        <a:pt x="7973" y="1669"/>
                        <a:pt x="7806" y="1702"/>
                        <a:pt x="7639" y="1769"/>
                      </a:cubicBezTo>
                      <a:cubicBezTo>
                        <a:pt x="7539" y="1602"/>
                        <a:pt x="7405" y="1435"/>
                        <a:pt x="7272" y="1235"/>
                      </a:cubicBezTo>
                      <a:cubicBezTo>
                        <a:pt x="7139" y="1068"/>
                        <a:pt x="6938" y="835"/>
                        <a:pt x="6838" y="668"/>
                      </a:cubicBezTo>
                      <a:cubicBezTo>
                        <a:pt x="6705" y="535"/>
                        <a:pt x="6605" y="434"/>
                        <a:pt x="6605" y="434"/>
                      </a:cubicBezTo>
                      <a:lnTo>
                        <a:pt x="6271" y="568"/>
                      </a:lnTo>
                      <a:cubicBezTo>
                        <a:pt x="6004" y="635"/>
                        <a:pt x="5771" y="735"/>
                        <a:pt x="5537" y="835"/>
                      </a:cubicBezTo>
                      <a:cubicBezTo>
                        <a:pt x="5271" y="968"/>
                        <a:pt x="5004" y="1102"/>
                        <a:pt x="4837" y="1202"/>
                      </a:cubicBezTo>
                      <a:lnTo>
                        <a:pt x="4537" y="1402"/>
                      </a:lnTo>
                      <a:cubicBezTo>
                        <a:pt x="4537" y="1402"/>
                        <a:pt x="4570" y="1902"/>
                        <a:pt x="4704" y="2403"/>
                      </a:cubicBezTo>
                      <a:cubicBezTo>
                        <a:pt x="4737" y="2636"/>
                        <a:pt x="4804" y="2870"/>
                        <a:pt x="4837" y="3036"/>
                      </a:cubicBezTo>
                      <a:lnTo>
                        <a:pt x="4437" y="3337"/>
                      </a:lnTo>
                      <a:lnTo>
                        <a:pt x="4270" y="3470"/>
                      </a:lnTo>
                      <a:lnTo>
                        <a:pt x="4136" y="3603"/>
                      </a:lnTo>
                      <a:cubicBezTo>
                        <a:pt x="4003" y="3703"/>
                        <a:pt x="3870" y="3837"/>
                        <a:pt x="3770" y="3970"/>
                      </a:cubicBezTo>
                      <a:cubicBezTo>
                        <a:pt x="3603" y="3904"/>
                        <a:pt x="3403" y="3804"/>
                        <a:pt x="3169" y="3737"/>
                      </a:cubicBezTo>
                      <a:cubicBezTo>
                        <a:pt x="2702" y="3537"/>
                        <a:pt x="2202" y="3403"/>
                        <a:pt x="2202" y="3403"/>
                      </a:cubicBezTo>
                      <a:cubicBezTo>
                        <a:pt x="2168" y="3437"/>
                        <a:pt x="2135" y="3437"/>
                        <a:pt x="2135" y="3470"/>
                      </a:cubicBezTo>
                      <a:cubicBezTo>
                        <a:pt x="2102" y="3537"/>
                        <a:pt x="2035" y="3603"/>
                        <a:pt x="1968" y="3703"/>
                      </a:cubicBezTo>
                      <a:cubicBezTo>
                        <a:pt x="1801" y="3904"/>
                        <a:pt x="1668" y="4104"/>
                        <a:pt x="1501" y="4337"/>
                      </a:cubicBezTo>
                      <a:cubicBezTo>
                        <a:pt x="1368" y="4571"/>
                        <a:pt x="1201" y="4804"/>
                        <a:pt x="1101" y="5004"/>
                      </a:cubicBezTo>
                      <a:lnTo>
                        <a:pt x="934" y="5338"/>
                      </a:lnTo>
                      <a:cubicBezTo>
                        <a:pt x="934" y="5338"/>
                        <a:pt x="1268" y="5738"/>
                        <a:pt x="1635" y="6105"/>
                      </a:cubicBezTo>
                      <a:cubicBezTo>
                        <a:pt x="1801" y="6272"/>
                        <a:pt x="1968" y="6405"/>
                        <a:pt x="2102" y="6539"/>
                      </a:cubicBezTo>
                      <a:cubicBezTo>
                        <a:pt x="2035" y="6739"/>
                        <a:pt x="1968" y="6906"/>
                        <a:pt x="1902" y="7039"/>
                      </a:cubicBezTo>
                      <a:cubicBezTo>
                        <a:pt x="1902" y="7073"/>
                        <a:pt x="1868" y="7106"/>
                        <a:pt x="1868" y="7173"/>
                      </a:cubicBezTo>
                      <a:lnTo>
                        <a:pt x="1868" y="7206"/>
                      </a:lnTo>
                      <a:cubicBezTo>
                        <a:pt x="1868" y="7206"/>
                        <a:pt x="1801" y="7473"/>
                        <a:pt x="1701" y="7907"/>
                      </a:cubicBezTo>
                      <a:cubicBezTo>
                        <a:pt x="1535" y="7940"/>
                        <a:pt x="1301" y="7973"/>
                        <a:pt x="1101" y="8007"/>
                      </a:cubicBezTo>
                      <a:cubicBezTo>
                        <a:pt x="601" y="8140"/>
                        <a:pt x="67" y="8307"/>
                        <a:pt x="67" y="8307"/>
                      </a:cubicBezTo>
                      <a:cubicBezTo>
                        <a:pt x="67" y="8407"/>
                        <a:pt x="34" y="8540"/>
                        <a:pt x="34" y="8640"/>
                      </a:cubicBezTo>
                      <a:cubicBezTo>
                        <a:pt x="34" y="8874"/>
                        <a:pt x="34" y="9141"/>
                        <a:pt x="0" y="9441"/>
                      </a:cubicBezTo>
                      <a:cubicBezTo>
                        <a:pt x="0" y="9741"/>
                        <a:pt x="34" y="10008"/>
                        <a:pt x="34" y="10242"/>
                      </a:cubicBezTo>
                      <a:cubicBezTo>
                        <a:pt x="34" y="10342"/>
                        <a:pt x="67" y="10475"/>
                        <a:pt x="67" y="10575"/>
                      </a:cubicBezTo>
                      <a:cubicBezTo>
                        <a:pt x="67" y="10575"/>
                        <a:pt x="601" y="10742"/>
                        <a:pt x="1101" y="10842"/>
                      </a:cubicBezTo>
                      <a:cubicBezTo>
                        <a:pt x="1301" y="10909"/>
                        <a:pt x="1535" y="10942"/>
                        <a:pt x="1701" y="10975"/>
                      </a:cubicBezTo>
                      <a:cubicBezTo>
                        <a:pt x="1801" y="11376"/>
                        <a:pt x="1868" y="11676"/>
                        <a:pt x="1868" y="11676"/>
                      </a:cubicBezTo>
                      <a:lnTo>
                        <a:pt x="1868" y="11709"/>
                      </a:lnTo>
                      <a:cubicBezTo>
                        <a:pt x="1868" y="11743"/>
                        <a:pt x="1902" y="11809"/>
                        <a:pt x="1902" y="11843"/>
                      </a:cubicBezTo>
                      <a:cubicBezTo>
                        <a:pt x="1968" y="11976"/>
                        <a:pt x="2035" y="12143"/>
                        <a:pt x="2102" y="12343"/>
                      </a:cubicBezTo>
                      <a:cubicBezTo>
                        <a:pt x="1968" y="12443"/>
                        <a:pt x="1801" y="12610"/>
                        <a:pt x="1635" y="12777"/>
                      </a:cubicBezTo>
                      <a:cubicBezTo>
                        <a:pt x="1268" y="13144"/>
                        <a:pt x="934" y="13544"/>
                        <a:pt x="934" y="13544"/>
                      </a:cubicBezTo>
                      <a:lnTo>
                        <a:pt x="1101" y="13877"/>
                      </a:lnTo>
                      <a:cubicBezTo>
                        <a:pt x="1201" y="14044"/>
                        <a:pt x="1334" y="14278"/>
                        <a:pt x="1501" y="14545"/>
                      </a:cubicBezTo>
                      <a:cubicBezTo>
                        <a:pt x="1668" y="14778"/>
                        <a:pt x="1801" y="14978"/>
                        <a:pt x="1968" y="15178"/>
                      </a:cubicBezTo>
                      <a:cubicBezTo>
                        <a:pt x="2035" y="15278"/>
                        <a:pt x="2102" y="15345"/>
                        <a:pt x="2135" y="15379"/>
                      </a:cubicBezTo>
                      <a:cubicBezTo>
                        <a:pt x="2135" y="15412"/>
                        <a:pt x="2168" y="15445"/>
                        <a:pt x="2202" y="15479"/>
                      </a:cubicBezTo>
                      <a:cubicBezTo>
                        <a:pt x="2202" y="15479"/>
                        <a:pt x="2702" y="15312"/>
                        <a:pt x="3169" y="15145"/>
                      </a:cubicBezTo>
                      <a:cubicBezTo>
                        <a:pt x="3403" y="15078"/>
                        <a:pt x="3603" y="14978"/>
                        <a:pt x="3770" y="14912"/>
                      </a:cubicBezTo>
                      <a:cubicBezTo>
                        <a:pt x="3903" y="15078"/>
                        <a:pt x="4036" y="15178"/>
                        <a:pt x="4136" y="15278"/>
                      </a:cubicBezTo>
                      <a:lnTo>
                        <a:pt x="4270" y="15412"/>
                      </a:lnTo>
                      <a:lnTo>
                        <a:pt x="4437" y="15545"/>
                      </a:lnTo>
                      <a:lnTo>
                        <a:pt x="4837" y="15846"/>
                      </a:lnTo>
                      <a:cubicBezTo>
                        <a:pt x="4804" y="16012"/>
                        <a:pt x="4737" y="16246"/>
                        <a:pt x="4704" y="16479"/>
                      </a:cubicBezTo>
                      <a:cubicBezTo>
                        <a:pt x="4570" y="16946"/>
                        <a:pt x="4537" y="17480"/>
                        <a:pt x="4537" y="17480"/>
                      </a:cubicBezTo>
                      <a:lnTo>
                        <a:pt x="4837" y="17680"/>
                      </a:lnTo>
                      <a:cubicBezTo>
                        <a:pt x="5004" y="17780"/>
                        <a:pt x="5271" y="17880"/>
                        <a:pt x="5537" y="18014"/>
                      </a:cubicBezTo>
                      <a:cubicBezTo>
                        <a:pt x="5771" y="18147"/>
                        <a:pt x="6004" y="18247"/>
                        <a:pt x="6271" y="18314"/>
                      </a:cubicBezTo>
                      <a:lnTo>
                        <a:pt x="6605" y="18447"/>
                      </a:lnTo>
                      <a:cubicBezTo>
                        <a:pt x="6605" y="18447"/>
                        <a:pt x="6705" y="18347"/>
                        <a:pt x="6838" y="18181"/>
                      </a:cubicBezTo>
                      <a:cubicBezTo>
                        <a:pt x="6938" y="18047"/>
                        <a:pt x="7105" y="17847"/>
                        <a:pt x="7272" y="17647"/>
                      </a:cubicBezTo>
                      <a:cubicBezTo>
                        <a:pt x="7439" y="17413"/>
                        <a:pt x="7539" y="17280"/>
                        <a:pt x="7639" y="17113"/>
                      </a:cubicBezTo>
                      <a:cubicBezTo>
                        <a:pt x="7806" y="17180"/>
                        <a:pt x="7973" y="17213"/>
                        <a:pt x="8139" y="17213"/>
                      </a:cubicBezTo>
                      <a:lnTo>
                        <a:pt x="8339" y="17247"/>
                      </a:lnTo>
                      <a:lnTo>
                        <a:pt x="8540" y="17280"/>
                      </a:lnTo>
                      <a:cubicBezTo>
                        <a:pt x="8706" y="17313"/>
                        <a:pt x="8873" y="17313"/>
                        <a:pt x="9040" y="17313"/>
                      </a:cubicBezTo>
                      <a:cubicBezTo>
                        <a:pt x="9107" y="17480"/>
                        <a:pt x="9173" y="17714"/>
                        <a:pt x="9240" y="17914"/>
                      </a:cubicBezTo>
                      <a:cubicBezTo>
                        <a:pt x="9440" y="18414"/>
                        <a:pt x="9674" y="18881"/>
                        <a:pt x="9674" y="18881"/>
                      </a:cubicBezTo>
                      <a:lnTo>
                        <a:pt x="10041" y="18881"/>
                      </a:lnTo>
                      <a:lnTo>
                        <a:pt x="10408" y="18848"/>
                      </a:lnTo>
                      <a:cubicBezTo>
                        <a:pt x="10541" y="18848"/>
                        <a:pt x="10674" y="18814"/>
                        <a:pt x="10808" y="18781"/>
                      </a:cubicBezTo>
                      <a:cubicBezTo>
                        <a:pt x="11075" y="18748"/>
                        <a:pt x="11342" y="18714"/>
                        <a:pt x="11575" y="18648"/>
                      </a:cubicBezTo>
                      <a:lnTo>
                        <a:pt x="11942" y="18581"/>
                      </a:lnTo>
                      <a:cubicBezTo>
                        <a:pt x="11942" y="18581"/>
                        <a:pt x="12009" y="18047"/>
                        <a:pt x="12075" y="17547"/>
                      </a:cubicBezTo>
                      <a:cubicBezTo>
                        <a:pt x="12075" y="17313"/>
                        <a:pt x="12075" y="17080"/>
                        <a:pt x="12075" y="16913"/>
                      </a:cubicBezTo>
                      <a:cubicBezTo>
                        <a:pt x="12276" y="16813"/>
                        <a:pt x="12442" y="16780"/>
                        <a:pt x="12576" y="16713"/>
                      </a:cubicBezTo>
                      <a:lnTo>
                        <a:pt x="12743" y="16646"/>
                      </a:lnTo>
                      <a:lnTo>
                        <a:pt x="12909" y="16546"/>
                      </a:lnTo>
                      <a:cubicBezTo>
                        <a:pt x="13076" y="16479"/>
                        <a:pt x="13243" y="16413"/>
                        <a:pt x="13376" y="16313"/>
                      </a:cubicBezTo>
                      <a:cubicBezTo>
                        <a:pt x="13510" y="16413"/>
                        <a:pt x="13677" y="16579"/>
                        <a:pt x="13877" y="16713"/>
                      </a:cubicBezTo>
                      <a:cubicBezTo>
                        <a:pt x="14277" y="17013"/>
                        <a:pt x="14744" y="17280"/>
                        <a:pt x="14744" y="17280"/>
                      </a:cubicBezTo>
                      <a:lnTo>
                        <a:pt x="15011" y="17080"/>
                      </a:lnTo>
                      <a:cubicBezTo>
                        <a:pt x="15178" y="16946"/>
                        <a:pt x="15445" y="16780"/>
                        <a:pt x="15645" y="16579"/>
                      </a:cubicBezTo>
                      <a:cubicBezTo>
                        <a:pt x="15845" y="16379"/>
                        <a:pt x="16045" y="16212"/>
                        <a:pt x="16212" y="16046"/>
                      </a:cubicBezTo>
                      <a:lnTo>
                        <a:pt x="16445" y="15779"/>
                      </a:lnTo>
                      <a:cubicBezTo>
                        <a:pt x="16445" y="15779"/>
                        <a:pt x="16245" y="15312"/>
                        <a:pt x="16012" y="14845"/>
                      </a:cubicBezTo>
                      <a:cubicBezTo>
                        <a:pt x="15912" y="14645"/>
                        <a:pt x="15778" y="14445"/>
                        <a:pt x="15711" y="14311"/>
                      </a:cubicBezTo>
                      <a:lnTo>
                        <a:pt x="16012" y="13877"/>
                      </a:lnTo>
                      <a:lnTo>
                        <a:pt x="16112" y="13711"/>
                      </a:lnTo>
                      <a:lnTo>
                        <a:pt x="16212" y="13544"/>
                      </a:lnTo>
                      <a:cubicBezTo>
                        <a:pt x="16278" y="13444"/>
                        <a:pt x="16379" y="13310"/>
                        <a:pt x="16479" y="13110"/>
                      </a:cubicBezTo>
                      <a:cubicBezTo>
                        <a:pt x="16645" y="13110"/>
                        <a:pt x="16846" y="13144"/>
                        <a:pt x="17079" y="13144"/>
                      </a:cubicBezTo>
                      <a:cubicBezTo>
                        <a:pt x="17346" y="13177"/>
                        <a:pt x="17613" y="13185"/>
                        <a:pt x="17813" y="13185"/>
                      </a:cubicBezTo>
                      <a:cubicBezTo>
                        <a:pt x="18013" y="13185"/>
                        <a:pt x="18146" y="13177"/>
                        <a:pt x="18146" y="13177"/>
                      </a:cubicBezTo>
                      <a:cubicBezTo>
                        <a:pt x="18146" y="13144"/>
                        <a:pt x="18146" y="13144"/>
                        <a:pt x="18180" y="13110"/>
                      </a:cubicBezTo>
                      <a:cubicBezTo>
                        <a:pt x="18213" y="13044"/>
                        <a:pt x="18213" y="12943"/>
                        <a:pt x="18280" y="12843"/>
                      </a:cubicBezTo>
                      <a:cubicBezTo>
                        <a:pt x="18347" y="12643"/>
                        <a:pt x="18447" y="12376"/>
                        <a:pt x="18513" y="12110"/>
                      </a:cubicBezTo>
                      <a:lnTo>
                        <a:pt x="18714" y="11342"/>
                      </a:lnTo>
                      <a:cubicBezTo>
                        <a:pt x="18747" y="11109"/>
                        <a:pt x="18780" y="10975"/>
                        <a:pt x="18780" y="10975"/>
                      </a:cubicBezTo>
                      <a:cubicBezTo>
                        <a:pt x="18780" y="10975"/>
                        <a:pt x="18347" y="10675"/>
                        <a:pt x="17880" y="10442"/>
                      </a:cubicBezTo>
                      <a:cubicBezTo>
                        <a:pt x="17679" y="10375"/>
                        <a:pt x="17479" y="10242"/>
                        <a:pt x="17313" y="10175"/>
                      </a:cubicBezTo>
                      <a:lnTo>
                        <a:pt x="17346" y="9441"/>
                      </a:lnTo>
                      <a:lnTo>
                        <a:pt x="17313" y="8740"/>
                      </a:lnTo>
                      <a:cubicBezTo>
                        <a:pt x="17479" y="8674"/>
                        <a:pt x="17679" y="8540"/>
                        <a:pt x="17880" y="8440"/>
                      </a:cubicBezTo>
                      <a:cubicBezTo>
                        <a:pt x="18313" y="8207"/>
                        <a:pt x="18747" y="7907"/>
                        <a:pt x="18747" y="7907"/>
                      </a:cubicBezTo>
                      <a:cubicBezTo>
                        <a:pt x="18747" y="7907"/>
                        <a:pt x="18747" y="7773"/>
                        <a:pt x="18714" y="7540"/>
                      </a:cubicBezTo>
                      <a:lnTo>
                        <a:pt x="18513" y="6772"/>
                      </a:lnTo>
                      <a:cubicBezTo>
                        <a:pt x="18447" y="6505"/>
                        <a:pt x="18313" y="6239"/>
                        <a:pt x="18247" y="6038"/>
                      </a:cubicBezTo>
                      <a:cubicBezTo>
                        <a:pt x="18213" y="5938"/>
                        <a:pt x="18180" y="5838"/>
                        <a:pt x="18146" y="5805"/>
                      </a:cubicBezTo>
                      <a:cubicBezTo>
                        <a:pt x="18146" y="5772"/>
                        <a:pt x="18146" y="5738"/>
                        <a:pt x="18113" y="5705"/>
                      </a:cubicBezTo>
                      <a:cubicBezTo>
                        <a:pt x="18113" y="5705"/>
                        <a:pt x="17579" y="5705"/>
                        <a:pt x="17079" y="5738"/>
                      </a:cubicBezTo>
                      <a:cubicBezTo>
                        <a:pt x="16846" y="5738"/>
                        <a:pt x="16645" y="5772"/>
                        <a:pt x="16445" y="5772"/>
                      </a:cubicBezTo>
                      <a:cubicBezTo>
                        <a:pt x="16345" y="5605"/>
                        <a:pt x="16245" y="5438"/>
                        <a:pt x="16178" y="5338"/>
                      </a:cubicBezTo>
                      <a:lnTo>
                        <a:pt x="16112" y="5171"/>
                      </a:lnTo>
                      <a:lnTo>
                        <a:pt x="16012" y="5004"/>
                      </a:lnTo>
                      <a:lnTo>
                        <a:pt x="15711" y="4571"/>
                      </a:lnTo>
                      <a:cubicBezTo>
                        <a:pt x="15778" y="4404"/>
                        <a:pt x="15912" y="4237"/>
                        <a:pt x="16012" y="4037"/>
                      </a:cubicBezTo>
                      <a:cubicBezTo>
                        <a:pt x="16245" y="3570"/>
                        <a:pt x="16445" y="3103"/>
                        <a:pt x="16445" y="3103"/>
                      </a:cubicBezTo>
                      <a:lnTo>
                        <a:pt x="16212" y="2836"/>
                      </a:lnTo>
                      <a:cubicBezTo>
                        <a:pt x="16078" y="2669"/>
                        <a:pt x="15845" y="2469"/>
                        <a:pt x="15645" y="2302"/>
                      </a:cubicBezTo>
                      <a:cubicBezTo>
                        <a:pt x="15445" y="2102"/>
                        <a:pt x="15211" y="1936"/>
                        <a:pt x="15011" y="1802"/>
                      </a:cubicBezTo>
                      <a:lnTo>
                        <a:pt x="14744" y="1569"/>
                      </a:lnTo>
                      <a:cubicBezTo>
                        <a:pt x="14744" y="1569"/>
                        <a:pt x="14277" y="1869"/>
                        <a:pt x="13877" y="2169"/>
                      </a:cubicBezTo>
                      <a:cubicBezTo>
                        <a:pt x="13677" y="2302"/>
                        <a:pt x="13510" y="2436"/>
                        <a:pt x="13376" y="2569"/>
                      </a:cubicBezTo>
                      <a:cubicBezTo>
                        <a:pt x="13243" y="2469"/>
                        <a:pt x="13076" y="2403"/>
                        <a:pt x="12909" y="2336"/>
                      </a:cubicBezTo>
                      <a:lnTo>
                        <a:pt x="12743" y="2236"/>
                      </a:lnTo>
                      <a:lnTo>
                        <a:pt x="12576" y="2169"/>
                      </a:lnTo>
                      <a:cubicBezTo>
                        <a:pt x="12442" y="2102"/>
                        <a:pt x="12276" y="2036"/>
                        <a:pt x="12075" y="1969"/>
                      </a:cubicBezTo>
                      <a:cubicBezTo>
                        <a:pt x="12075" y="1802"/>
                        <a:pt x="12075" y="1569"/>
                        <a:pt x="12075" y="1335"/>
                      </a:cubicBezTo>
                      <a:cubicBezTo>
                        <a:pt x="12009" y="835"/>
                        <a:pt x="11942" y="301"/>
                        <a:pt x="11942" y="301"/>
                      </a:cubicBezTo>
                      <a:lnTo>
                        <a:pt x="11575" y="234"/>
                      </a:lnTo>
                      <a:cubicBezTo>
                        <a:pt x="11342" y="168"/>
                        <a:pt x="11075" y="101"/>
                        <a:pt x="10808" y="68"/>
                      </a:cubicBezTo>
                      <a:cubicBezTo>
                        <a:pt x="10674" y="68"/>
                        <a:pt x="10541" y="34"/>
                        <a:pt x="10408" y="34"/>
                      </a:cubicBezTo>
                      <a:lnTo>
                        <a:pt x="10041" y="1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sp>
            <p:nvSpPr>
              <p:cNvPr id="109" name="Google Shape;109;p15"/>
              <p:cNvSpPr/>
              <p:nvPr/>
            </p:nvSpPr>
            <p:spPr>
              <a:xfrm>
                <a:off x="1075550" y="2784863"/>
                <a:ext cx="194400" cy="1944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0" name="Google Shape;110;p15"/>
              <p:cNvSpPr/>
              <p:nvPr/>
            </p:nvSpPr>
            <p:spPr>
              <a:xfrm>
                <a:off x="1662950" y="2144625"/>
                <a:ext cx="194400" cy="194400"/>
              </a:xfrm>
              <a:prstGeom prst="ellipse">
                <a:avLst/>
              </a:prstGeom>
              <a:gradFill>
                <a:gsLst>
                  <a:gs pos="0">
                    <a:schemeClr val="accent2"/>
                  </a:gs>
                  <a:gs pos="100000">
                    <a:schemeClr val="dk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1" name="Google Shape;111;p15"/>
              <p:cNvSpPr/>
              <p:nvPr/>
            </p:nvSpPr>
            <p:spPr>
              <a:xfrm>
                <a:off x="1857350" y="4034504"/>
                <a:ext cx="97800" cy="97800"/>
              </a:xfrm>
              <a:prstGeom prst="ellipse">
                <a:avLst/>
              </a:prstGeom>
              <a:gradFill>
                <a:gsLst>
                  <a:gs pos="0">
                    <a:schemeClr val="accent1"/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2" name="Google Shape;112;p15"/>
              <p:cNvSpPr/>
              <p:nvPr/>
            </p:nvSpPr>
            <p:spPr>
              <a:xfrm>
                <a:off x="972475" y="2603225"/>
                <a:ext cx="42300" cy="423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3" name="Google Shape;113;p15"/>
              <p:cNvSpPr/>
              <p:nvPr/>
            </p:nvSpPr>
            <p:spPr>
              <a:xfrm>
                <a:off x="1502050" y="4340138"/>
                <a:ext cx="80100" cy="80100"/>
              </a:xfrm>
              <a:prstGeom prst="ellipse">
                <a:avLst/>
              </a:prstGeom>
              <a:gradFill>
                <a:gsLst>
                  <a:gs pos="0">
                    <a:schemeClr val="accent2"/>
                  </a:gs>
                  <a:gs pos="100000">
                    <a:schemeClr val="dk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4" name="Google Shape;114;p15"/>
              <p:cNvSpPr/>
              <p:nvPr/>
            </p:nvSpPr>
            <p:spPr>
              <a:xfrm>
                <a:off x="2354275" y="4103438"/>
                <a:ext cx="80100" cy="801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sp>
          <p:nvSpPr>
            <p:cNvPr id="115" name="Google Shape;115;p15"/>
            <p:cNvSpPr/>
            <p:nvPr/>
          </p:nvSpPr>
          <p:spPr>
            <a:xfrm flipH="1">
              <a:off x="2323238" y="2634250"/>
              <a:ext cx="381000" cy="495625"/>
            </a:xfrm>
            <a:custGeom>
              <a:avLst/>
              <a:gdLst/>
              <a:ahLst/>
              <a:cxnLst/>
              <a:rect l="l" t="t" r="r" b="b"/>
              <a:pathLst>
                <a:path w="15240" h="19825" extrusionOk="0">
                  <a:moveTo>
                    <a:pt x="13597" y="1"/>
                  </a:moveTo>
                  <a:cubicBezTo>
                    <a:pt x="13347" y="1"/>
                    <a:pt x="13085" y="89"/>
                    <a:pt x="12843" y="294"/>
                  </a:cubicBezTo>
                  <a:lnTo>
                    <a:pt x="4404" y="8733"/>
                  </a:lnTo>
                  <a:lnTo>
                    <a:pt x="4404" y="5698"/>
                  </a:lnTo>
                  <a:cubicBezTo>
                    <a:pt x="4404" y="5298"/>
                    <a:pt x="4304" y="4931"/>
                    <a:pt x="4137" y="4564"/>
                  </a:cubicBezTo>
                  <a:cubicBezTo>
                    <a:pt x="4003" y="4297"/>
                    <a:pt x="3837" y="4063"/>
                    <a:pt x="3636" y="3863"/>
                  </a:cubicBezTo>
                  <a:lnTo>
                    <a:pt x="2702" y="2929"/>
                  </a:lnTo>
                  <a:cubicBezTo>
                    <a:pt x="2452" y="2690"/>
                    <a:pt x="2149" y="2582"/>
                    <a:pt x="1854" y="2582"/>
                  </a:cubicBezTo>
                  <a:cubicBezTo>
                    <a:pt x="1243" y="2582"/>
                    <a:pt x="668" y="3044"/>
                    <a:pt x="668" y="3763"/>
                  </a:cubicBezTo>
                  <a:cubicBezTo>
                    <a:pt x="668" y="4063"/>
                    <a:pt x="801" y="4364"/>
                    <a:pt x="1035" y="4597"/>
                  </a:cubicBezTo>
                  <a:lnTo>
                    <a:pt x="1268" y="4831"/>
                  </a:lnTo>
                  <a:cubicBezTo>
                    <a:pt x="1735" y="5331"/>
                    <a:pt x="2035" y="5998"/>
                    <a:pt x="2035" y="6699"/>
                  </a:cubicBezTo>
                  <a:lnTo>
                    <a:pt x="0" y="14104"/>
                  </a:lnTo>
                  <a:cubicBezTo>
                    <a:pt x="0" y="14704"/>
                    <a:pt x="234" y="15271"/>
                    <a:pt x="668" y="15705"/>
                  </a:cubicBezTo>
                  <a:lnTo>
                    <a:pt x="4137" y="19174"/>
                  </a:lnTo>
                  <a:cubicBezTo>
                    <a:pt x="4587" y="19608"/>
                    <a:pt x="5171" y="19825"/>
                    <a:pt x="5750" y="19825"/>
                  </a:cubicBezTo>
                  <a:cubicBezTo>
                    <a:pt x="6330" y="19825"/>
                    <a:pt x="6905" y="19608"/>
                    <a:pt x="7339" y="19174"/>
                  </a:cubicBezTo>
                  <a:lnTo>
                    <a:pt x="13177" y="13337"/>
                  </a:lnTo>
                  <a:cubicBezTo>
                    <a:pt x="13410" y="13103"/>
                    <a:pt x="13510" y="12803"/>
                    <a:pt x="13510" y="12503"/>
                  </a:cubicBezTo>
                  <a:cubicBezTo>
                    <a:pt x="13510" y="11784"/>
                    <a:pt x="12935" y="11307"/>
                    <a:pt x="12335" y="11307"/>
                  </a:cubicBezTo>
                  <a:cubicBezTo>
                    <a:pt x="12044" y="11307"/>
                    <a:pt x="11748" y="11418"/>
                    <a:pt x="11509" y="11669"/>
                  </a:cubicBezTo>
                  <a:lnTo>
                    <a:pt x="12176" y="10968"/>
                  </a:lnTo>
                  <a:cubicBezTo>
                    <a:pt x="13186" y="10135"/>
                    <a:pt x="12361" y="8843"/>
                    <a:pt x="11408" y="8843"/>
                  </a:cubicBezTo>
                  <a:cubicBezTo>
                    <a:pt x="11210" y="8843"/>
                    <a:pt x="11006" y="8899"/>
                    <a:pt x="10811" y="9027"/>
                  </a:cubicBezTo>
                  <a:lnTo>
                    <a:pt x="10811" y="9027"/>
                  </a:lnTo>
                  <a:lnTo>
                    <a:pt x="10842" y="9000"/>
                  </a:lnTo>
                  <a:cubicBezTo>
                    <a:pt x="11542" y="8119"/>
                    <a:pt x="10811" y="7035"/>
                    <a:pt x="9933" y="7035"/>
                  </a:cubicBezTo>
                  <a:cubicBezTo>
                    <a:pt x="9682" y="7035"/>
                    <a:pt x="9419" y="7124"/>
                    <a:pt x="9174" y="7332"/>
                  </a:cubicBezTo>
                  <a:lnTo>
                    <a:pt x="14511" y="1962"/>
                  </a:lnTo>
                  <a:cubicBezTo>
                    <a:pt x="15239" y="1103"/>
                    <a:pt x="14486" y="1"/>
                    <a:pt x="13597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16" name="Google Shape;116;p15"/>
          <p:cNvGrpSpPr/>
          <p:nvPr/>
        </p:nvGrpSpPr>
        <p:grpSpPr>
          <a:xfrm>
            <a:off x="6810100" y="1117250"/>
            <a:ext cx="2059600" cy="2523048"/>
            <a:chOff x="2962600" y="1787438"/>
            <a:chExt cx="2059600" cy="2523048"/>
          </a:xfrm>
        </p:grpSpPr>
        <p:sp>
          <p:nvSpPr>
            <p:cNvPr id="117" name="Google Shape;117;p15"/>
            <p:cNvSpPr/>
            <p:nvPr/>
          </p:nvSpPr>
          <p:spPr>
            <a:xfrm>
              <a:off x="3488800" y="2222313"/>
              <a:ext cx="1161675" cy="555400"/>
            </a:xfrm>
            <a:custGeom>
              <a:avLst/>
              <a:gdLst/>
              <a:ahLst/>
              <a:cxnLst/>
              <a:rect l="l" t="t" r="r" b="b"/>
              <a:pathLst>
                <a:path w="46467" h="22216" extrusionOk="0">
                  <a:moveTo>
                    <a:pt x="24418" y="0"/>
                  </a:moveTo>
                  <a:cubicBezTo>
                    <a:pt x="17713" y="33"/>
                    <a:pt x="12042" y="5004"/>
                    <a:pt x="11175" y="11675"/>
                  </a:cubicBezTo>
                  <a:cubicBezTo>
                    <a:pt x="10975" y="11675"/>
                    <a:pt x="10808" y="11642"/>
                    <a:pt x="10608" y="11642"/>
                  </a:cubicBezTo>
                  <a:cubicBezTo>
                    <a:pt x="4737" y="11642"/>
                    <a:pt x="0" y="16378"/>
                    <a:pt x="0" y="22216"/>
                  </a:cubicBezTo>
                  <a:lnTo>
                    <a:pt x="46233" y="22216"/>
                  </a:lnTo>
                  <a:cubicBezTo>
                    <a:pt x="46367" y="21582"/>
                    <a:pt x="46467" y="20915"/>
                    <a:pt x="46467" y="20248"/>
                  </a:cubicBezTo>
                  <a:cubicBezTo>
                    <a:pt x="46467" y="15511"/>
                    <a:pt x="42598" y="11642"/>
                    <a:pt x="37827" y="11642"/>
                  </a:cubicBezTo>
                  <a:lnTo>
                    <a:pt x="37694" y="11642"/>
                  </a:lnTo>
                  <a:cubicBezTo>
                    <a:pt x="36827" y="4970"/>
                    <a:pt x="31156" y="0"/>
                    <a:pt x="24418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8" name="Google Shape;118;p15"/>
            <p:cNvSpPr/>
            <p:nvPr/>
          </p:nvSpPr>
          <p:spPr>
            <a:xfrm>
              <a:off x="4188475" y="2631763"/>
              <a:ext cx="74225" cy="467850"/>
            </a:xfrm>
            <a:custGeom>
              <a:avLst/>
              <a:gdLst/>
              <a:ahLst/>
              <a:cxnLst/>
              <a:rect l="l" t="t" r="r" b="b"/>
              <a:pathLst>
                <a:path w="2969" h="18714" extrusionOk="0">
                  <a:moveTo>
                    <a:pt x="0" y="0"/>
                  </a:moveTo>
                  <a:lnTo>
                    <a:pt x="0" y="15245"/>
                  </a:lnTo>
                  <a:lnTo>
                    <a:pt x="1468" y="18714"/>
                  </a:lnTo>
                  <a:lnTo>
                    <a:pt x="2969" y="15245"/>
                  </a:lnTo>
                  <a:lnTo>
                    <a:pt x="2969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dk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9" name="Google Shape;119;p15"/>
            <p:cNvSpPr/>
            <p:nvPr/>
          </p:nvSpPr>
          <p:spPr>
            <a:xfrm>
              <a:off x="3904100" y="2545038"/>
              <a:ext cx="75075" cy="467850"/>
            </a:xfrm>
            <a:custGeom>
              <a:avLst/>
              <a:gdLst/>
              <a:ahLst/>
              <a:cxnLst/>
              <a:rect l="l" t="t" r="r" b="b"/>
              <a:pathLst>
                <a:path w="3003" h="18714" extrusionOk="0">
                  <a:moveTo>
                    <a:pt x="1501" y="0"/>
                  </a:moveTo>
                  <a:lnTo>
                    <a:pt x="0" y="3469"/>
                  </a:lnTo>
                  <a:lnTo>
                    <a:pt x="0" y="18714"/>
                  </a:lnTo>
                  <a:lnTo>
                    <a:pt x="3002" y="18714"/>
                  </a:lnTo>
                  <a:lnTo>
                    <a:pt x="3002" y="3469"/>
                  </a:lnTo>
                  <a:lnTo>
                    <a:pt x="1501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0" name="Google Shape;120;p15"/>
            <p:cNvSpPr/>
            <p:nvPr/>
          </p:nvSpPr>
          <p:spPr>
            <a:xfrm>
              <a:off x="2962600" y="2574213"/>
              <a:ext cx="1161675" cy="555425"/>
            </a:xfrm>
            <a:custGeom>
              <a:avLst/>
              <a:gdLst/>
              <a:ahLst/>
              <a:cxnLst/>
              <a:rect l="l" t="t" r="r" b="b"/>
              <a:pathLst>
                <a:path w="46467" h="22217" extrusionOk="0">
                  <a:moveTo>
                    <a:pt x="24417" y="1"/>
                  </a:moveTo>
                  <a:cubicBezTo>
                    <a:pt x="17713" y="1"/>
                    <a:pt x="12042" y="4971"/>
                    <a:pt x="11175" y="11609"/>
                  </a:cubicBezTo>
                  <a:lnTo>
                    <a:pt x="10574" y="11609"/>
                  </a:lnTo>
                  <a:cubicBezTo>
                    <a:pt x="4737" y="11609"/>
                    <a:pt x="0" y="16346"/>
                    <a:pt x="0" y="22217"/>
                  </a:cubicBezTo>
                  <a:lnTo>
                    <a:pt x="46233" y="22217"/>
                  </a:lnTo>
                  <a:cubicBezTo>
                    <a:pt x="46366" y="21583"/>
                    <a:pt x="46433" y="20916"/>
                    <a:pt x="46467" y="20249"/>
                  </a:cubicBezTo>
                  <a:cubicBezTo>
                    <a:pt x="46467" y="15479"/>
                    <a:pt x="42597" y="11609"/>
                    <a:pt x="37827" y="11609"/>
                  </a:cubicBezTo>
                  <a:lnTo>
                    <a:pt x="37694" y="11609"/>
                  </a:lnTo>
                  <a:cubicBezTo>
                    <a:pt x="36826" y="4971"/>
                    <a:pt x="31156" y="1"/>
                    <a:pt x="24417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dk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1" name="Google Shape;121;p15"/>
            <p:cNvSpPr/>
            <p:nvPr/>
          </p:nvSpPr>
          <p:spPr>
            <a:xfrm>
              <a:off x="3491300" y="2730163"/>
              <a:ext cx="194325" cy="158475"/>
            </a:xfrm>
            <a:custGeom>
              <a:avLst/>
              <a:gdLst/>
              <a:ahLst/>
              <a:cxnLst/>
              <a:rect l="l" t="t" r="r" b="b"/>
              <a:pathLst>
                <a:path w="7773" h="6339" fill="none" extrusionOk="0">
                  <a:moveTo>
                    <a:pt x="0" y="2302"/>
                  </a:moveTo>
                  <a:cubicBezTo>
                    <a:pt x="3269" y="1"/>
                    <a:pt x="7773" y="2302"/>
                    <a:pt x="7773" y="6339"/>
                  </a:cubicBezTo>
                </a:path>
              </a:pathLst>
            </a:custGeom>
            <a:solidFill>
              <a:schemeClr val="lt1"/>
            </a:solidFill>
            <a:ln w="317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2" name="Google Shape;122;p15"/>
            <p:cNvSpPr/>
            <p:nvPr/>
          </p:nvSpPr>
          <p:spPr>
            <a:xfrm>
              <a:off x="3452100" y="2751838"/>
              <a:ext cx="80075" cy="82600"/>
            </a:xfrm>
            <a:custGeom>
              <a:avLst/>
              <a:gdLst/>
              <a:ahLst/>
              <a:cxnLst/>
              <a:rect l="l" t="t" r="r" b="b"/>
              <a:pathLst>
                <a:path w="3203" h="3304" extrusionOk="0">
                  <a:moveTo>
                    <a:pt x="735" y="1"/>
                  </a:moveTo>
                  <a:lnTo>
                    <a:pt x="1" y="3303"/>
                  </a:lnTo>
                  <a:lnTo>
                    <a:pt x="3203" y="2303"/>
                  </a:lnTo>
                  <a:lnTo>
                    <a:pt x="7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3" name="Google Shape;123;p15"/>
            <p:cNvSpPr/>
            <p:nvPr/>
          </p:nvSpPr>
          <p:spPr>
            <a:xfrm>
              <a:off x="3452100" y="2875263"/>
              <a:ext cx="194325" cy="158475"/>
            </a:xfrm>
            <a:custGeom>
              <a:avLst/>
              <a:gdLst/>
              <a:ahLst/>
              <a:cxnLst/>
              <a:rect l="l" t="t" r="r" b="b"/>
              <a:pathLst>
                <a:path w="7773" h="6339" fill="none" extrusionOk="0">
                  <a:moveTo>
                    <a:pt x="7773" y="4037"/>
                  </a:moveTo>
                  <a:cubicBezTo>
                    <a:pt x="4504" y="6339"/>
                    <a:pt x="1" y="4037"/>
                    <a:pt x="1" y="1"/>
                  </a:cubicBezTo>
                </a:path>
              </a:pathLst>
            </a:custGeom>
            <a:solidFill>
              <a:schemeClr val="lt1"/>
            </a:solidFill>
            <a:ln w="317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4" name="Google Shape;124;p15"/>
            <p:cNvSpPr/>
            <p:nvPr/>
          </p:nvSpPr>
          <p:spPr>
            <a:xfrm>
              <a:off x="3605550" y="2929488"/>
              <a:ext cx="80075" cy="82575"/>
            </a:xfrm>
            <a:custGeom>
              <a:avLst/>
              <a:gdLst/>
              <a:ahLst/>
              <a:cxnLst/>
              <a:rect l="l" t="t" r="r" b="b"/>
              <a:pathLst>
                <a:path w="3203" h="3303" extrusionOk="0">
                  <a:moveTo>
                    <a:pt x="3203" y="0"/>
                  </a:moveTo>
                  <a:lnTo>
                    <a:pt x="0" y="1001"/>
                  </a:lnTo>
                  <a:lnTo>
                    <a:pt x="2469" y="3302"/>
                  </a:lnTo>
                  <a:lnTo>
                    <a:pt x="320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5" name="Google Shape;125;p15"/>
            <p:cNvSpPr/>
            <p:nvPr/>
          </p:nvSpPr>
          <p:spPr>
            <a:xfrm>
              <a:off x="3481113" y="3343700"/>
              <a:ext cx="381000" cy="495625"/>
            </a:xfrm>
            <a:custGeom>
              <a:avLst/>
              <a:gdLst/>
              <a:ahLst/>
              <a:cxnLst/>
              <a:rect l="l" t="t" r="r" b="b"/>
              <a:pathLst>
                <a:path w="15240" h="19825" extrusionOk="0">
                  <a:moveTo>
                    <a:pt x="13597" y="1"/>
                  </a:moveTo>
                  <a:cubicBezTo>
                    <a:pt x="13347" y="1"/>
                    <a:pt x="13085" y="89"/>
                    <a:pt x="12843" y="294"/>
                  </a:cubicBezTo>
                  <a:lnTo>
                    <a:pt x="4404" y="8733"/>
                  </a:lnTo>
                  <a:lnTo>
                    <a:pt x="4404" y="5698"/>
                  </a:lnTo>
                  <a:cubicBezTo>
                    <a:pt x="4404" y="5298"/>
                    <a:pt x="4304" y="4931"/>
                    <a:pt x="4137" y="4564"/>
                  </a:cubicBezTo>
                  <a:cubicBezTo>
                    <a:pt x="4003" y="4297"/>
                    <a:pt x="3837" y="4063"/>
                    <a:pt x="3636" y="3863"/>
                  </a:cubicBezTo>
                  <a:lnTo>
                    <a:pt x="2702" y="2929"/>
                  </a:lnTo>
                  <a:cubicBezTo>
                    <a:pt x="2452" y="2690"/>
                    <a:pt x="2149" y="2582"/>
                    <a:pt x="1854" y="2582"/>
                  </a:cubicBezTo>
                  <a:cubicBezTo>
                    <a:pt x="1243" y="2582"/>
                    <a:pt x="668" y="3044"/>
                    <a:pt x="668" y="3763"/>
                  </a:cubicBezTo>
                  <a:cubicBezTo>
                    <a:pt x="668" y="4063"/>
                    <a:pt x="801" y="4364"/>
                    <a:pt x="1035" y="4597"/>
                  </a:cubicBezTo>
                  <a:lnTo>
                    <a:pt x="1268" y="4831"/>
                  </a:lnTo>
                  <a:cubicBezTo>
                    <a:pt x="1735" y="5331"/>
                    <a:pt x="2035" y="5998"/>
                    <a:pt x="2035" y="6699"/>
                  </a:cubicBezTo>
                  <a:lnTo>
                    <a:pt x="0" y="14104"/>
                  </a:lnTo>
                  <a:cubicBezTo>
                    <a:pt x="0" y="14704"/>
                    <a:pt x="234" y="15271"/>
                    <a:pt x="668" y="15705"/>
                  </a:cubicBezTo>
                  <a:lnTo>
                    <a:pt x="4137" y="19174"/>
                  </a:lnTo>
                  <a:cubicBezTo>
                    <a:pt x="4587" y="19608"/>
                    <a:pt x="5171" y="19825"/>
                    <a:pt x="5750" y="19825"/>
                  </a:cubicBezTo>
                  <a:cubicBezTo>
                    <a:pt x="6330" y="19825"/>
                    <a:pt x="6905" y="19608"/>
                    <a:pt x="7339" y="19174"/>
                  </a:cubicBezTo>
                  <a:lnTo>
                    <a:pt x="13177" y="13337"/>
                  </a:lnTo>
                  <a:cubicBezTo>
                    <a:pt x="13410" y="13103"/>
                    <a:pt x="13510" y="12803"/>
                    <a:pt x="13510" y="12503"/>
                  </a:cubicBezTo>
                  <a:cubicBezTo>
                    <a:pt x="13510" y="11784"/>
                    <a:pt x="12935" y="11307"/>
                    <a:pt x="12335" y="11307"/>
                  </a:cubicBezTo>
                  <a:cubicBezTo>
                    <a:pt x="12044" y="11307"/>
                    <a:pt x="11748" y="11418"/>
                    <a:pt x="11509" y="11669"/>
                  </a:cubicBezTo>
                  <a:lnTo>
                    <a:pt x="12176" y="10968"/>
                  </a:lnTo>
                  <a:cubicBezTo>
                    <a:pt x="13186" y="10135"/>
                    <a:pt x="12361" y="8843"/>
                    <a:pt x="11408" y="8843"/>
                  </a:cubicBezTo>
                  <a:cubicBezTo>
                    <a:pt x="11210" y="8843"/>
                    <a:pt x="11006" y="8899"/>
                    <a:pt x="10811" y="9027"/>
                  </a:cubicBezTo>
                  <a:lnTo>
                    <a:pt x="10811" y="9027"/>
                  </a:lnTo>
                  <a:lnTo>
                    <a:pt x="10842" y="9000"/>
                  </a:lnTo>
                  <a:cubicBezTo>
                    <a:pt x="11542" y="8119"/>
                    <a:pt x="10811" y="7035"/>
                    <a:pt x="9933" y="7035"/>
                  </a:cubicBezTo>
                  <a:cubicBezTo>
                    <a:pt x="9682" y="7035"/>
                    <a:pt x="9419" y="7124"/>
                    <a:pt x="9174" y="7332"/>
                  </a:cubicBezTo>
                  <a:lnTo>
                    <a:pt x="14511" y="1962"/>
                  </a:lnTo>
                  <a:cubicBezTo>
                    <a:pt x="15239" y="1103"/>
                    <a:pt x="14486" y="1"/>
                    <a:pt x="13597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126" name="Google Shape;126;p15"/>
            <p:cNvGrpSpPr/>
            <p:nvPr/>
          </p:nvGrpSpPr>
          <p:grpSpPr>
            <a:xfrm>
              <a:off x="4068550" y="3518650"/>
              <a:ext cx="503452" cy="791836"/>
              <a:chOff x="6398413" y="1345150"/>
              <a:chExt cx="503452" cy="791836"/>
            </a:xfrm>
          </p:grpSpPr>
          <p:sp>
            <p:nvSpPr>
              <p:cNvPr id="127" name="Google Shape;127;p15"/>
              <p:cNvSpPr/>
              <p:nvPr/>
            </p:nvSpPr>
            <p:spPr>
              <a:xfrm>
                <a:off x="6450067" y="1345150"/>
                <a:ext cx="402560" cy="348494"/>
              </a:xfrm>
              <a:custGeom>
                <a:avLst/>
                <a:gdLst/>
                <a:ahLst/>
                <a:cxnLst/>
                <a:rect l="l" t="t" r="r" b="b"/>
                <a:pathLst>
                  <a:path w="11176" h="9675" extrusionOk="0">
                    <a:moveTo>
                      <a:pt x="5571" y="0"/>
                    </a:moveTo>
                    <a:cubicBezTo>
                      <a:pt x="2569" y="0"/>
                      <a:pt x="67" y="2402"/>
                      <a:pt x="1" y="5438"/>
                    </a:cubicBezTo>
                    <a:lnTo>
                      <a:pt x="1" y="9674"/>
                    </a:lnTo>
                    <a:lnTo>
                      <a:pt x="1969" y="9674"/>
                    </a:lnTo>
                    <a:lnTo>
                      <a:pt x="1969" y="5438"/>
                    </a:lnTo>
                    <a:cubicBezTo>
                      <a:pt x="1969" y="3436"/>
                      <a:pt x="3603" y="1835"/>
                      <a:pt x="5571" y="1835"/>
                    </a:cubicBezTo>
                    <a:cubicBezTo>
                      <a:pt x="7573" y="1835"/>
                      <a:pt x="9174" y="3436"/>
                      <a:pt x="9207" y="5438"/>
                    </a:cubicBezTo>
                    <a:lnTo>
                      <a:pt x="9207" y="9674"/>
                    </a:lnTo>
                    <a:lnTo>
                      <a:pt x="11175" y="9674"/>
                    </a:lnTo>
                    <a:lnTo>
                      <a:pt x="11175" y="5438"/>
                    </a:lnTo>
                    <a:cubicBezTo>
                      <a:pt x="11075" y="2402"/>
                      <a:pt x="8607" y="0"/>
                      <a:pt x="5571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dk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28" name="Google Shape;128;p15"/>
              <p:cNvSpPr/>
              <p:nvPr/>
            </p:nvSpPr>
            <p:spPr>
              <a:xfrm>
                <a:off x="6398413" y="1633534"/>
                <a:ext cx="503452" cy="503452"/>
              </a:xfrm>
              <a:custGeom>
                <a:avLst/>
                <a:gdLst/>
                <a:ahLst/>
                <a:cxnLst/>
                <a:rect l="l" t="t" r="r" b="b"/>
                <a:pathLst>
                  <a:path w="13977" h="13977" extrusionOk="0">
                    <a:moveTo>
                      <a:pt x="0" y="0"/>
                    </a:moveTo>
                    <a:lnTo>
                      <a:pt x="0" y="13977"/>
                    </a:lnTo>
                    <a:lnTo>
                      <a:pt x="13977" y="13977"/>
                    </a:lnTo>
                    <a:lnTo>
                      <a:pt x="1397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29" name="Google Shape;129;p15"/>
              <p:cNvSpPr/>
              <p:nvPr/>
            </p:nvSpPr>
            <p:spPr>
              <a:xfrm>
                <a:off x="6559426" y="1757302"/>
                <a:ext cx="159821" cy="136696"/>
              </a:xfrm>
              <a:custGeom>
                <a:avLst/>
                <a:gdLst/>
                <a:ahLst/>
                <a:cxnLst/>
                <a:rect l="l" t="t" r="r" b="b"/>
                <a:pathLst>
                  <a:path w="4437" h="3795" extrusionOk="0">
                    <a:moveTo>
                      <a:pt x="2535" y="0"/>
                    </a:moveTo>
                    <a:cubicBezTo>
                      <a:pt x="834" y="0"/>
                      <a:pt x="0" y="2035"/>
                      <a:pt x="1168" y="3236"/>
                    </a:cubicBezTo>
                    <a:cubicBezTo>
                      <a:pt x="1554" y="3622"/>
                      <a:pt x="2031" y="3795"/>
                      <a:pt x="2500" y="3795"/>
                    </a:cubicBezTo>
                    <a:cubicBezTo>
                      <a:pt x="3486" y="3795"/>
                      <a:pt x="4437" y="3032"/>
                      <a:pt x="4437" y="1901"/>
                    </a:cubicBezTo>
                    <a:cubicBezTo>
                      <a:pt x="4437" y="834"/>
                      <a:pt x="3569" y="0"/>
                      <a:pt x="253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0" name="Google Shape;130;p15"/>
              <p:cNvSpPr/>
              <p:nvPr/>
            </p:nvSpPr>
            <p:spPr>
              <a:xfrm>
                <a:off x="6625489" y="1836585"/>
                <a:ext cx="50500" cy="159857"/>
              </a:xfrm>
              <a:custGeom>
                <a:avLst/>
                <a:gdLst/>
                <a:ahLst/>
                <a:cxnLst/>
                <a:rect l="l" t="t" r="r" b="b"/>
                <a:pathLst>
                  <a:path w="1402" h="4438" extrusionOk="0">
                    <a:moveTo>
                      <a:pt x="1" y="1"/>
                    </a:moveTo>
                    <a:lnTo>
                      <a:pt x="1" y="3837"/>
                    </a:lnTo>
                    <a:cubicBezTo>
                      <a:pt x="1" y="4170"/>
                      <a:pt x="268" y="4437"/>
                      <a:pt x="568" y="4437"/>
                    </a:cubicBezTo>
                    <a:lnTo>
                      <a:pt x="801" y="4437"/>
                    </a:lnTo>
                    <a:cubicBezTo>
                      <a:pt x="1135" y="4437"/>
                      <a:pt x="1402" y="4170"/>
                      <a:pt x="1402" y="3837"/>
                    </a:cubicBezTo>
                    <a:lnTo>
                      <a:pt x="140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sp>
          <p:nvSpPr>
            <p:cNvPr id="131" name="Google Shape;131;p15"/>
            <p:cNvSpPr/>
            <p:nvPr/>
          </p:nvSpPr>
          <p:spPr>
            <a:xfrm>
              <a:off x="3257525" y="3245904"/>
              <a:ext cx="97800" cy="97800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2" name="Google Shape;132;p15"/>
            <p:cNvSpPr/>
            <p:nvPr/>
          </p:nvSpPr>
          <p:spPr>
            <a:xfrm>
              <a:off x="4650475" y="2222325"/>
              <a:ext cx="194400" cy="194400"/>
            </a:xfrm>
            <a:prstGeom prst="ellipse">
              <a:avLst/>
            </a:prstGeom>
            <a:gradFill>
              <a:gsLst>
                <a:gs pos="0">
                  <a:schemeClr val="accent2"/>
                </a:gs>
                <a:gs pos="100000">
                  <a:schemeClr val="dk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3" name="Google Shape;133;p15"/>
            <p:cNvSpPr/>
            <p:nvPr/>
          </p:nvSpPr>
          <p:spPr>
            <a:xfrm>
              <a:off x="3063125" y="2222313"/>
              <a:ext cx="194400" cy="1944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4" name="Google Shape;134;p15"/>
            <p:cNvSpPr/>
            <p:nvPr/>
          </p:nvSpPr>
          <p:spPr>
            <a:xfrm>
              <a:off x="3979175" y="3518650"/>
              <a:ext cx="42300" cy="42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5" name="Google Shape;135;p15"/>
            <p:cNvSpPr/>
            <p:nvPr/>
          </p:nvSpPr>
          <p:spPr>
            <a:xfrm>
              <a:off x="4924400" y="4183554"/>
              <a:ext cx="97800" cy="97800"/>
            </a:xfrm>
            <a:prstGeom prst="ellipse">
              <a:avLst/>
            </a:prstGeom>
            <a:gradFill>
              <a:gsLst>
                <a:gs pos="0">
                  <a:schemeClr val="accent2"/>
                </a:gs>
                <a:gs pos="100000">
                  <a:schemeClr val="dk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6" name="Google Shape;136;p15"/>
            <p:cNvSpPr/>
            <p:nvPr/>
          </p:nvSpPr>
          <p:spPr>
            <a:xfrm>
              <a:off x="3740425" y="1787438"/>
              <a:ext cx="80100" cy="80100"/>
            </a:xfrm>
            <a:prstGeom prst="ellipse">
              <a:avLst/>
            </a:prstGeom>
            <a:gradFill>
              <a:gsLst>
                <a:gs pos="0">
                  <a:schemeClr val="accent2"/>
                </a:gs>
                <a:gs pos="100000">
                  <a:schemeClr val="dk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7" name="Google Shape;137;p15"/>
            <p:cNvSpPr/>
            <p:nvPr/>
          </p:nvSpPr>
          <p:spPr>
            <a:xfrm>
              <a:off x="3276975" y="4043338"/>
              <a:ext cx="80100" cy="801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5"/>
          <p:cNvSpPr txBox="1">
            <a:spLocks noGrp="1"/>
          </p:cNvSpPr>
          <p:nvPr>
            <p:ph type="ctrTitle"/>
          </p:nvPr>
        </p:nvSpPr>
        <p:spPr>
          <a:xfrm>
            <a:off x="2002350" y="1025375"/>
            <a:ext cx="5139300" cy="25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Object</a:t>
            </a:r>
            <a:br>
              <a:rPr lang="ar-EG" dirty="0"/>
            </a:br>
            <a:r>
              <a:rPr lang="en-US" dirty="0"/>
              <a:t>Detection</a:t>
            </a:r>
            <a:br>
              <a:rPr lang="en-US" dirty="0"/>
            </a:br>
            <a:r>
              <a:rPr lang="en-US" dirty="0">
                <a:solidFill>
                  <a:schemeClr val="lt2"/>
                </a:solidFill>
              </a:rPr>
              <a:t>Model</a:t>
            </a:r>
            <a:endParaRPr lang="en-US" dirty="0">
              <a:solidFill>
                <a:schemeClr val="lt2"/>
              </a:solidFill>
            </a:endParaRPr>
          </a:p>
        </p:txBody>
      </p:sp>
      <p:grpSp>
        <p:nvGrpSpPr>
          <p:cNvPr id="103" name="Google Shape;103;p15"/>
          <p:cNvGrpSpPr/>
          <p:nvPr/>
        </p:nvGrpSpPr>
        <p:grpSpPr>
          <a:xfrm>
            <a:off x="509200" y="1240968"/>
            <a:ext cx="1885938" cy="2275613"/>
            <a:chOff x="818300" y="1811250"/>
            <a:chExt cx="1885938" cy="2275613"/>
          </a:xfrm>
        </p:grpSpPr>
        <p:grpSp>
          <p:nvGrpSpPr>
            <p:cNvPr id="104" name="Google Shape;104;p15"/>
            <p:cNvGrpSpPr/>
            <p:nvPr/>
          </p:nvGrpSpPr>
          <p:grpSpPr>
            <a:xfrm>
              <a:off x="818300" y="1811250"/>
              <a:ext cx="1616075" cy="2275613"/>
              <a:chOff x="818300" y="2144625"/>
              <a:chExt cx="1616075" cy="2275613"/>
            </a:xfrm>
          </p:grpSpPr>
          <p:grpSp>
            <p:nvGrpSpPr>
              <p:cNvPr id="105" name="Google Shape;105;p15"/>
              <p:cNvGrpSpPr/>
              <p:nvPr/>
            </p:nvGrpSpPr>
            <p:grpSpPr>
              <a:xfrm>
                <a:off x="818300" y="2470076"/>
                <a:ext cx="1616065" cy="1564413"/>
                <a:chOff x="867250" y="2531276"/>
                <a:chExt cx="1616065" cy="1564413"/>
              </a:xfrm>
            </p:grpSpPr>
            <p:sp>
              <p:nvSpPr>
                <p:cNvPr id="106" name="Google Shape;106;p15"/>
                <p:cNvSpPr/>
                <p:nvPr/>
              </p:nvSpPr>
              <p:spPr>
                <a:xfrm>
                  <a:off x="867250" y="3173775"/>
                  <a:ext cx="916982" cy="9219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81" h="18882" extrusionOk="0">
                      <a:moveTo>
                        <a:pt x="9274" y="3801"/>
                      </a:moveTo>
                      <a:cubicBezTo>
                        <a:pt x="12166" y="3801"/>
                        <a:pt x="14944" y="6056"/>
                        <a:pt x="14944" y="9441"/>
                      </a:cubicBezTo>
                      <a:cubicBezTo>
                        <a:pt x="14944" y="12543"/>
                        <a:pt x="12442" y="15078"/>
                        <a:pt x="9340" y="15078"/>
                      </a:cubicBezTo>
                      <a:lnTo>
                        <a:pt x="9307" y="15078"/>
                      </a:lnTo>
                      <a:cubicBezTo>
                        <a:pt x="4303" y="15078"/>
                        <a:pt x="1801" y="9007"/>
                        <a:pt x="5337" y="5471"/>
                      </a:cubicBezTo>
                      <a:cubicBezTo>
                        <a:pt x="6481" y="4317"/>
                        <a:pt x="7891" y="3801"/>
                        <a:pt x="9274" y="3801"/>
                      </a:cubicBezTo>
                      <a:close/>
                      <a:moveTo>
                        <a:pt x="9674" y="1"/>
                      </a:moveTo>
                      <a:cubicBezTo>
                        <a:pt x="9674" y="1"/>
                        <a:pt x="9440" y="468"/>
                        <a:pt x="9240" y="968"/>
                      </a:cubicBezTo>
                      <a:cubicBezTo>
                        <a:pt x="9173" y="1168"/>
                        <a:pt x="9107" y="1368"/>
                        <a:pt x="9040" y="1569"/>
                      </a:cubicBezTo>
                      <a:cubicBezTo>
                        <a:pt x="8873" y="1569"/>
                        <a:pt x="8706" y="1569"/>
                        <a:pt x="8540" y="1602"/>
                      </a:cubicBezTo>
                      <a:lnTo>
                        <a:pt x="8339" y="1635"/>
                      </a:lnTo>
                      <a:lnTo>
                        <a:pt x="8139" y="1669"/>
                      </a:lnTo>
                      <a:cubicBezTo>
                        <a:pt x="7973" y="1669"/>
                        <a:pt x="7806" y="1702"/>
                        <a:pt x="7639" y="1769"/>
                      </a:cubicBezTo>
                      <a:cubicBezTo>
                        <a:pt x="7539" y="1602"/>
                        <a:pt x="7405" y="1435"/>
                        <a:pt x="7272" y="1235"/>
                      </a:cubicBezTo>
                      <a:cubicBezTo>
                        <a:pt x="7139" y="1068"/>
                        <a:pt x="6938" y="835"/>
                        <a:pt x="6838" y="668"/>
                      </a:cubicBezTo>
                      <a:cubicBezTo>
                        <a:pt x="6705" y="535"/>
                        <a:pt x="6605" y="434"/>
                        <a:pt x="6605" y="434"/>
                      </a:cubicBezTo>
                      <a:lnTo>
                        <a:pt x="6271" y="568"/>
                      </a:lnTo>
                      <a:cubicBezTo>
                        <a:pt x="6004" y="635"/>
                        <a:pt x="5771" y="735"/>
                        <a:pt x="5537" y="835"/>
                      </a:cubicBezTo>
                      <a:cubicBezTo>
                        <a:pt x="5271" y="968"/>
                        <a:pt x="5004" y="1102"/>
                        <a:pt x="4837" y="1202"/>
                      </a:cubicBezTo>
                      <a:lnTo>
                        <a:pt x="4537" y="1402"/>
                      </a:lnTo>
                      <a:cubicBezTo>
                        <a:pt x="4537" y="1402"/>
                        <a:pt x="4570" y="1902"/>
                        <a:pt x="4704" y="2403"/>
                      </a:cubicBezTo>
                      <a:cubicBezTo>
                        <a:pt x="4737" y="2636"/>
                        <a:pt x="4804" y="2870"/>
                        <a:pt x="4837" y="3036"/>
                      </a:cubicBezTo>
                      <a:lnTo>
                        <a:pt x="4437" y="3337"/>
                      </a:lnTo>
                      <a:lnTo>
                        <a:pt x="4270" y="3470"/>
                      </a:lnTo>
                      <a:lnTo>
                        <a:pt x="4136" y="3603"/>
                      </a:lnTo>
                      <a:cubicBezTo>
                        <a:pt x="4003" y="3703"/>
                        <a:pt x="3870" y="3837"/>
                        <a:pt x="3770" y="3970"/>
                      </a:cubicBezTo>
                      <a:cubicBezTo>
                        <a:pt x="3603" y="3904"/>
                        <a:pt x="3403" y="3804"/>
                        <a:pt x="3169" y="3737"/>
                      </a:cubicBezTo>
                      <a:cubicBezTo>
                        <a:pt x="2702" y="3537"/>
                        <a:pt x="2202" y="3403"/>
                        <a:pt x="2202" y="3403"/>
                      </a:cubicBezTo>
                      <a:cubicBezTo>
                        <a:pt x="2168" y="3437"/>
                        <a:pt x="2135" y="3437"/>
                        <a:pt x="2135" y="3470"/>
                      </a:cubicBezTo>
                      <a:cubicBezTo>
                        <a:pt x="2102" y="3537"/>
                        <a:pt x="2035" y="3603"/>
                        <a:pt x="1968" y="3703"/>
                      </a:cubicBezTo>
                      <a:cubicBezTo>
                        <a:pt x="1801" y="3904"/>
                        <a:pt x="1668" y="4104"/>
                        <a:pt x="1501" y="4337"/>
                      </a:cubicBezTo>
                      <a:cubicBezTo>
                        <a:pt x="1368" y="4571"/>
                        <a:pt x="1201" y="4804"/>
                        <a:pt x="1101" y="5004"/>
                      </a:cubicBezTo>
                      <a:lnTo>
                        <a:pt x="934" y="5338"/>
                      </a:lnTo>
                      <a:cubicBezTo>
                        <a:pt x="934" y="5338"/>
                        <a:pt x="1268" y="5738"/>
                        <a:pt x="1635" y="6105"/>
                      </a:cubicBezTo>
                      <a:cubicBezTo>
                        <a:pt x="1801" y="6272"/>
                        <a:pt x="1968" y="6405"/>
                        <a:pt x="2102" y="6539"/>
                      </a:cubicBezTo>
                      <a:cubicBezTo>
                        <a:pt x="2035" y="6739"/>
                        <a:pt x="1968" y="6906"/>
                        <a:pt x="1902" y="7039"/>
                      </a:cubicBezTo>
                      <a:cubicBezTo>
                        <a:pt x="1902" y="7073"/>
                        <a:pt x="1868" y="7106"/>
                        <a:pt x="1868" y="7173"/>
                      </a:cubicBezTo>
                      <a:lnTo>
                        <a:pt x="1868" y="7206"/>
                      </a:lnTo>
                      <a:cubicBezTo>
                        <a:pt x="1868" y="7206"/>
                        <a:pt x="1801" y="7473"/>
                        <a:pt x="1701" y="7907"/>
                      </a:cubicBezTo>
                      <a:cubicBezTo>
                        <a:pt x="1535" y="7940"/>
                        <a:pt x="1301" y="7973"/>
                        <a:pt x="1101" y="8007"/>
                      </a:cubicBezTo>
                      <a:cubicBezTo>
                        <a:pt x="601" y="8140"/>
                        <a:pt x="67" y="8307"/>
                        <a:pt x="67" y="8307"/>
                      </a:cubicBezTo>
                      <a:cubicBezTo>
                        <a:pt x="67" y="8407"/>
                        <a:pt x="34" y="8540"/>
                        <a:pt x="34" y="8640"/>
                      </a:cubicBezTo>
                      <a:cubicBezTo>
                        <a:pt x="34" y="8874"/>
                        <a:pt x="34" y="9141"/>
                        <a:pt x="0" y="9441"/>
                      </a:cubicBezTo>
                      <a:cubicBezTo>
                        <a:pt x="0" y="9741"/>
                        <a:pt x="34" y="10008"/>
                        <a:pt x="34" y="10242"/>
                      </a:cubicBezTo>
                      <a:cubicBezTo>
                        <a:pt x="34" y="10342"/>
                        <a:pt x="67" y="10475"/>
                        <a:pt x="67" y="10575"/>
                      </a:cubicBezTo>
                      <a:cubicBezTo>
                        <a:pt x="67" y="10575"/>
                        <a:pt x="601" y="10742"/>
                        <a:pt x="1101" y="10842"/>
                      </a:cubicBezTo>
                      <a:cubicBezTo>
                        <a:pt x="1301" y="10909"/>
                        <a:pt x="1535" y="10942"/>
                        <a:pt x="1701" y="10975"/>
                      </a:cubicBezTo>
                      <a:cubicBezTo>
                        <a:pt x="1801" y="11376"/>
                        <a:pt x="1868" y="11676"/>
                        <a:pt x="1868" y="11676"/>
                      </a:cubicBezTo>
                      <a:lnTo>
                        <a:pt x="1868" y="11709"/>
                      </a:lnTo>
                      <a:cubicBezTo>
                        <a:pt x="1868" y="11743"/>
                        <a:pt x="1902" y="11809"/>
                        <a:pt x="1902" y="11843"/>
                      </a:cubicBezTo>
                      <a:cubicBezTo>
                        <a:pt x="1968" y="11976"/>
                        <a:pt x="2035" y="12143"/>
                        <a:pt x="2102" y="12343"/>
                      </a:cubicBezTo>
                      <a:cubicBezTo>
                        <a:pt x="1968" y="12443"/>
                        <a:pt x="1801" y="12610"/>
                        <a:pt x="1635" y="12777"/>
                      </a:cubicBezTo>
                      <a:cubicBezTo>
                        <a:pt x="1268" y="13144"/>
                        <a:pt x="934" y="13544"/>
                        <a:pt x="934" y="13544"/>
                      </a:cubicBezTo>
                      <a:lnTo>
                        <a:pt x="1101" y="13877"/>
                      </a:lnTo>
                      <a:cubicBezTo>
                        <a:pt x="1201" y="14044"/>
                        <a:pt x="1334" y="14278"/>
                        <a:pt x="1501" y="14545"/>
                      </a:cubicBezTo>
                      <a:cubicBezTo>
                        <a:pt x="1668" y="14778"/>
                        <a:pt x="1801" y="14978"/>
                        <a:pt x="1968" y="15178"/>
                      </a:cubicBezTo>
                      <a:cubicBezTo>
                        <a:pt x="2035" y="15278"/>
                        <a:pt x="2102" y="15345"/>
                        <a:pt x="2135" y="15379"/>
                      </a:cubicBezTo>
                      <a:cubicBezTo>
                        <a:pt x="2135" y="15412"/>
                        <a:pt x="2168" y="15445"/>
                        <a:pt x="2202" y="15479"/>
                      </a:cubicBezTo>
                      <a:cubicBezTo>
                        <a:pt x="2202" y="15479"/>
                        <a:pt x="2702" y="15312"/>
                        <a:pt x="3169" y="15145"/>
                      </a:cubicBezTo>
                      <a:cubicBezTo>
                        <a:pt x="3403" y="15078"/>
                        <a:pt x="3603" y="14978"/>
                        <a:pt x="3770" y="14912"/>
                      </a:cubicBezTo>
                      <a:cubicBezTo>
                        <a:pt x="3903" y="15078"/>
                        <a:pt x="4036" y="15178"/>
                        <a:pt x="4136" y="15278"/>
                      </a:cubicBezTo>
                      <a:lnTo>
                        <a:pt x="4270" y="15412"/>
                      </a:lnTo>
                      <a:lnTo>
                        <a:pt x="4437" y="15545"/>
                      </a:lnTo>
                      <a:lnTo>
                        <a:pt x="4837" y="15846"/>
                      </a:lnTo>
                      <a:cubicBezTo>
                        <a:pt x="4804" y="16012"/>
                        <a:pt x="4737" y="16246"/>
                        <a:pt x="4704" y="16479"/>
                      </a:cubicBezTo>
                      <a:cubicBezTo>
                        <a:pt x="4570" y="16946"/>
                        <a:pt x="4537" y="17480"/>
                        <a:pt x="4537" y="17480"/>
                      </a:cubicBezTo>
                      <a:lnTo>
                        <a:pt x="4837" y="17680"/>
                      </a:lnTo>
                      <a:cubicBezTo>
                        <a:pt x="5004" y="17780"/>
                        <a:pt x="5271" y="17880"/>
                        <a:pt x="5537" y="18014"/>
                      </a:cubicBezTo>
                      <a:cubicBezTo>
                        <a:pt x="5771" y="18147"/>
                        <a:pt x="6004" y="18247"/>
                        <a:pt x="6271" y="18314"/>
                      </a:cubicBezTo>
                      <a:lnTo>
                        <a:pt x="6605" y="18447"/>
                      </a:lnTo>
                      <a:cubicBezTo>
                        <a:pt x="6605" y="18447"/>
                        <a:pt x="6705" y="18347"/>
                        <a:pt x="6838" y="18181"/>
                      </a:cubicBezTo>
                      <a:cubicBezTo>
                        <a:pt x="6938" y="18047"/>
                        <a:pt x="7105" y="17847"/>
                        <a:pt x="7272" y="17647"/>
                      </a:cubicBezTo>
                      <a:cubicBezTo>
                        <a:pt x="7439" y="17413"/>
                        <a:pt x="7539" y="17280"/>
                        <a:pt x="7639" y="17113"/>
                      </a:cubicBezTo>
                      <a:cubicBezTo>
                        <a:pt x="7806" y="17180"/>
                        <a:pt x="7973" y="17213"/>
                        <a:pt x="8139" y="17213"/>
                      </a:cubicBezTo>
                      <a:lnTo>
                        <a:pt x="8339" y="17247"/>
                      </a:lnTo>
                      <a:lnTo>
                        <a:pt x="8540" y="17280"/>
                      </a:lnTo>
                      <a:cubicBezTo>
                        <a:pt x="8706" y="17313"/>
                        <a:pt x="8873" y="17313"/>
                        <a:pt x="9040" y="17313"/>
                      </a:cubicBezTo>
                      <a:cubicBezTo>
                        <a:pt x="9107" y="17480"/>
                        <a:pt x="9173" y="17714"/>
                        <a:pt x="9240" y="17914"/>
                      </a:cubicBezTo>
                      <a:cubicBezTo>
                        <a:pt x="9440" y="18414"/>
                        <a:pt x="9674" y="18881"/>
                        <a:pt x="9674" y="18881"/>
                      </a:cubicBezTo>
                      <a:lnTo>
                        <a:pt x="10041" y="18881"/>
                      </a:lnTo>
                      <a:lnTo>
                        <a:pt x="10408" y="18848"/>
                      </a:lnTo>
                      <a:cubicBezTo>
                        <a:pt x="10541" y="18848"/>
                        <a:pt x="10674" y="18814"/>
                        <a:pt x="10808" y="18781"/>
                      </a:cubicBezTo>
                      <a:cubicBezTo>
                        <a:pt x="11075" y="18748"/>
                        <a:pt x="11342" y="18714"/>
                        <a:pt x="11575" y="18648"/>
                      </a:cubicBezTo>
                      <a:lnTo>
                        <a:pt x="11942" y="18581"/>
                      </a:lnTo>
                      <a:cubicBezTo>
                        <a:pt x="11942" y="18581"/>
                        <a:pt x="12009" y="18047"/>
                        <a:pt x="12075" y="17547"/>
                      </a:cubicBezTo>
                      <a:cubicBezTo>
                        <a:pt x="12075" y="17313"/>
                        <a:pt x="12075" y="17080"/>
                        <a:pt x="12075" y="16913"/>
                      </a:cubicBezTo>
                      <a:cubicBezTo>
                        <a:pt x="12276" y="16813"/>
                        <a:pt x="12442" y="16780"/>
                        <a:pt x="12576" y="16713"/>
                      </a:cubicBezTo>
                      <a:lnTo>
                        <a:pt x="12743" y="16646"/>
                      </a:lnTo>
                      <a:lnTo>
                        <a:pt x="12909" y="16546"/>
                      </a:lnTo>
                      <a:cubicBezTo>
                        <a:pt x="13076" y="16479"/>
                        <a:pt x="13243" y="16413"/>
                        <a:pt x="13376" y="16313"/>
                      </a:cubicBezTo>
                      <a:cubicBezTo>
                        <a:pt x="13510" y="16413"/>
                        <a:pt x="13677" y="16579"/>
                        <a:pt x="13877" y="16713"/>
                      </a:cubicBezTo>
                      <a:cubicBezTo>
                        <a:pt x="14277" y="17013"/>
                        <a:pt x="14744" y="17280"/>
                        <a:pt x="14744" y="17280"/>
                      </a:cubicBezTo>
                      <a:lnTo>
                        <a:pt x="15011" y="17080"/>
                      </a:lnTo>
                      <a:cubicBezTo>
                        <a:pt x="15178" y="16946"/>
                        <a:pt x="15445" y="16780"/>
                        <a:pt x="15645" y="16579"/>
                      </a:cubicBezTo>
                      <a:cubicBezTo>
                        <a:pt x="15845" y="16379"/>
                        <a:pt x="16045" y="16212"/>
                        <a:pt x="16212" y="16046"/>
                      </a:cubicBezTo>
                      <a:lnTo>
                        <a:pt x="16445" y="15779"/>
                      </a:lnTo>
                      <a:cubicBezTo>
                        <a:pt x="16445" y="15779"/>
                        <a:pt x="16245" y="15312"/>
                        <a:pt x="16012" y="14845"/>
                      </a:cubicBezTo>
                      <a:cubicBezTo>
                        <a:pt x="15912" y="14645"/>
                        <a:pt x="15778" y="14445"/>
                        <a:pt x="15711" y="14311"/>
                      </a:cubicBezTo>
                      <a:lnTo>
                        <a:pt x="16012" y="13877"/>
                      </a:lnTo>
                      <a:lnTo>
                        <a:pt x="16112" y="13711"/>
                      </a:lnTo>
                      <a:lnTo>
                        <a:pt x="16212" y="13544"/>
                      </a:lnTo>
                      <a:cubicBezTo>
                        <a:pt x="16278" y="13444"/>
                        <a:pt x="16379" y="13310"/>
                        <a:pt x="16479" y="13110"/>
                      </a:cubicBezTo>
                      <a:cubicBezTo>
                        <a:pt x="16645" y="13110"/>
                        <a:pt x="16846" y="13144"/>
                        <a:pt x="17079" y="13144"/>
                      </a:cubicBezTo>
                      <a:cubicBezTo>
                        <a:pt x="17346" y="13177"/>
                        <a:pt x="17613" y="13185"/>
                        <a:pt x="17813" y="13185"/>
                      </a:cubicBezTo>
                      <a:cubicBezTo>
                        <a:pt x="18013" y="13185"/>
                        <a:pt x="18146" y="13177"/>
                        <a:pt x="18146" y="13177"/>
                      </a:cubicBezTo>
                      <a:cubicBezTo>
                        <a:pt x="18146" y="13144"/>
                        <a:pt x="18146" y="13144"/>
                        <a:pt x="18180" y="13110"/>
                      </a:cubicBezTo>
                      <a:cubicBezTo>
                        <a:pt x="18213" y="13044"/>
                        <a:pt x="18213" y="12943"/>
                        <a:pt x="18280" y="12843"/>
                      </a:cubicBezTo>
                      <a:cubicBezTo>
                        <a:pt x="18347" y="12643"/>
                        <a:pt x="18447" y="12376"/>
                        <a:pt x="18513" y="12110"/>
                      </a:cubicBezTo>
                      <a:lnTo>
                        <a:pt x="18714" y="11342"/>
                      </a:lnTo>
                      <a:cubicBezTo>
                        <a:pt x="18747" y="11109"/>
                        <a:pt x="18780" y="10975"/>
                        <a:pt x="18780" y="10975"/>
                      </a:cubicBezTo>
                      <a:cubicBezTo>
                        <a:pt x="18780" y="10975"/>
                        <a:pt x="18347" y="10675"/>
                        <a:pt x="17880" y="10442"/>
                      </a:cubicBezTo>
                      <a:cubicBezTo>
                        <a:pt x="17679" y="10375"/>
                        <a:pt x="17479" y="10242"/>
                        <a:pt x="17313" y="10175"/>
                      </a:cubicBezTo>
                      <a:lnTo>
                        <a:pt x="17346" y="9441"/>
                      </a:lnTo>
                      <a:lnTo>
                        <a:pt x="17313" y="8740"/>
                      </a:lnTo>
                      <a:cubicBezTo>
                        <a:pt x="17479" y="8674"/>
                        <a:pt x="17679" y="8540"/>
                        <a:pt x="17880" y="8440"/>
                      </a:cubicBezTo>
                      <a:cubicBezTo>
                        <a:pt x="18313" y="8207"/>
                        <a:pt x="18747" y="7907"/>
                        <a:pt x="18747" y="7907"/>
                      </a:cubicBezTo>
                      <a:cubicBezTo>
                        <a:pt x="18747" y="7907"/>
                        <a:pt x="18747" y="7773"/>
                        <a:pt x="18714" y="7540"/>
                      </a:cubicBezTo>
                      <a:lnTo>
                        <a:pt x="18513" y="6772"/>
                      </a:lnTo>
                      <a:cubicBezTo>
                        <a:pt x="18447" y="6505"/>
                        <a:pt x="18313" y="6239"/>
                        <a:pt x="18247" y="6038"/>
                      </a:cubicBezTo>
                      <a:cubicBezTo>
                        <a:pt x="18213" y="5938"/>
                        <a:pt x="18180" y="5838"/>
                        <a:pt x="18146" y="5805"/>
                      </a:cubicBezTo>
                      <a:cubicBezTo>
                        <a:pt x="18146" y="5772"/>
                        <a:pt x="18146" y="5738"/>
                        <a:pt x="18113" y="5705"/>
                      </a:cubicBezTo>
                      <a:cubicBezTo>
                        <a:pt x="18113" y="5705"/>
                        <a:pt x="17579" y="5705"/>
                        <a:pt x="17079" y="5738"/>
                      </a:cubicBezTo>
                      <a:cubicBezTo>
                        <a:pt x="16846" y="5738"/>
                        <a:pt x="16645" y="5772"/>
                        <a:pt x="16445" y="5772"/>
                      </a:cubicBezTo>
                      <a:cubicBezTo>
                        <a:pt x="16345" y="5605"/>
                        <a:pt x="16245" y="5438"/>
                        <a:pt x="16178" y="5338"/>
                      </a:cubicBezTo>
                      <a:lnTo>
                        <a:pt x="16112" y="5171"/>
                      </a:lnTo>
                      <a:lnTo>
                        <a:pt x="16012" y="5004"/>
                      </a:lnTo>
                      <a:lnTo>
                        <a:pt x="15711" y="4571"/>
                      </a:lnTo>
                      <a:cubicBezTo>
                        <a:pt x="15778" y="4404"/>
                        <a:pt x="15912" y="4237"/>
                        <a:pt x="16012" y="4037"/>
                      </a:cubicBezTo>
                      <a:cubicBezTo>
                        <a:pt x="16245" y="3570"/>
                        <a:pt x="16445" y="3103"/>
                        <a:pt x="16445" y="3103"/>
                      </a:cubicBezTo>
                      <a:lnTo>
                        <a:pt x="16212" y="2836"/>
                      </a:lnTo>
                      <a:cubicBezTo>
                        <a:pt x="16078" y="2669"/>
                        <a:pt x="15845" y="2469"/>
                        <a:pt x="15645" y="2302"/>
                      </a:cubicBezTo>
                      <a:cubicBezTo>
                        <a:pt x="15445" y="2102"/>
                        <a:pt x="15211" y="1936"/>
                        <a:pt x="15011" y="1802"/>
                      </a:cubicBezTo>
                      <a:lnTo>
                        <a:pt x="14744" y="1569"/>
                      </a:lnTo>
                      <a:cubicBezTo>
                        <a:pt x="14744" y="1569"/>
                        <a:pt x="14277" y="1869"/>
                        <a:pt x="13877" y="2169"/>
                      </a:cubicBezTo>
                      <a:cubicBezTo>
                        <a:pt x="13677" y="2302"/>
                        <a:pt x="13510" y="2436"/>
                        <a:pt x="13376" y="2569"/>
                      </a:cubicBezTo>
                      <a:cubicBezTo>
                        <a:pt x="13243" y="2469"/>
                        <a:pt x="13076" y="2403"/>
                        <a:pt x="12909" y="2336"/>
                      </a:cubicBezTo>
                      <a:lnTo>
                        <a:pt x="12743" y="2236"/>
                      </a:lnTo>
                      <a:lnTo>
                        <a:pt x="12576" y="2169"/>
                      </a:lnTo>
                      <a:cubicBezTo>
                        <a:pt x="12442" y="2102"/>
                        <a:pt x="12276" y="2036"/>
                        <a:pt x="12075" y="1969"/>
                      </a:cubicBezTo>
                      <a:cubicBezTo>
                        <a:pt x="12075" y="1802"/>
                        <a:pt x="12075" y="1569"/>
                        <a:pt x="12075" y="1335"/>
                      </a:cubicBezTo>
                      <a:cubicBezTo>
                        <a:pt x="12009" y="835"/>
                        <a:pt x="11942" y="301"/>
                        <a:pt x="11942" y="301"/>
                      </a:cubicBezTo>
                      <a:lnTo>
                        <a:pt x="11575" y="234"/>
                      </a:lnTo>
                      <a:cubicBezTo>
                        <a:pt x="11342" y="168"/>
                        <a:pt x="11075" y="101"/>
                        <a:pt x="10808" y="68"/>
                      </a:cubicBezTo>
                      <a:cubicBezTo>
                        <a:pt x="10674" y="68"/>
                        <a:pt x="10541" y="34"/>
                        <a:pt x="10408" y="34"/>
                      </a:cubicBezTo>
                      <a:lnTo>
                        <a:pt x="10041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1"/>
                    </a:gs>
                    <a:gs pos="100000">
                      <a:schemeClr val="lt2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07" name="Google Shape;107;p15"/>
                <p:cNvSpPr/>
                <p:nvPr/>
              </p:nvSpPr>
              <p:spPr>
                <a:xfrm rot="-1490104">
                  <a:off x="1611679" y="2635340"/>
                  <a:ext cx="636418" cy="6398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81" h="18882" extrusionOk="0">
                      <a:moveTo>
                        <a:pt x="9274" y="3801"/>
                      </a:moveTo>
                      <a:cubicBezTo>
                        <a:pt x="12166" y="3801"/>
                        <a:pt x="14944" y="6056"/>
                        <a:pt x="14944" y="9441"/>
                      </a:cubicBezTo>
                      <a:cubicBezTo>
                        <a:pt x="14944" y="12543"/>
                        <a:pt x="12442" y="15078"/>
                        <a:pt x="9340" y="15078"/>
                      </a:cubicBezTo>
                      <a:lnTo>
                        <a:pt x="9307" y="15078"/>
                      </a:lnTo>
                      <a:cubicBezTo>
                        <a:pt x="4303" y="15078"/>
                        <a:pt x="1801" y="9007"/>
                        <a:pt x="5337" y="5471"/>
                      </a:cubicBezTo>
                      <a:cubicBezTo>
                        <a:pt x="6481" y="4317"/>
                        <a:pt x="7891" y="3801"/>
                        <a:pt x="9274" y="3801"/>
                      </a:cubicBezTo>
                      <a:close/>
                      <a:moveTo>
                        <a:pt x="9674" y="1"/>
                      </a:moveTo>
                      <a:cubicBezTo>
                        <a:pt x="9674" y="1"/>
                        <a:pt x="9440" y="468"/>
                        <a:pt x="9240" y="968"/>
                      </a:cubicBezTo>
                      <a:cubicBezTo>
                        <a:pt x="9173" y="1168"/>
                        <a:pt x="9107" y="1368"/>
                        <a:pt x="9040" y="1569"/>
                      </a:cubicBezTo>
                      <a:cubicBezTo>
                        <a:pt x="8873" y="1569"/>
                        <a:pt x="8706" y="1569"/>
                        <a:pt x="8540" y="1602"/>
                      </a:cubicBezTo>
                      <a:lnTo>
                        <a:pt x="8339" y="1635"/>
                      </a:lnTo>
                      <a:lnTo>
                        <a:pt x="8139" y="1669"/>
                      </a:lnTo>
                      <a:cubicBezTo>
                        <a:pt x="7973" y="1669"/>
                        <a:pt x="7806" y="1702"/>
                        <a:pt x="7639" y="1769"/>
                      </a:cubicBezTo>
                      <a:cubicBezTo>
                        <a:pt x="7539" y="1602"/>
                        <a:pt x="7405" y="1435"/>
                        <a:pt x="7272" y="1235"/>
                      </a:cubicBezTo>
                      <a:cubicBezTo>
                        <a:pt x="7139" y="1068"/>
                        <a:pt x="6938" y="835"/>
                        <a:pt x="6838" y="668"/>
                      </a:cubicBezTo>
                      <a:cubicBezTo>
                        <a:pt x="6705" y="535"/>
                        <a:pt x="6605" y="434"/>
                        <a:pt x="6605" y="434"/>
                      </a:cubicBezTo>
                      <a:lnTo>
                        <a:pt x="6271" y="568"/>
                      </a:lnTo>
                      <a:cubicBezTo>
                        <a:pt x="6004" y="635"/>
                        <a:pt x="5771" y="735"/>
                        <a:pt x="5537" y="835"/>
                      </a:cubicBezTo>
                      <a:cubicBezTo>
                        <a:pt x="5271" y="968"/>
                        <a:pt x="5004" y="1102"/>
                        <a:pt x="4837" y="1202"/>
                      </a:cubicBezTo>
                      <a:lnTo>
                        <a:pt x="4537" y="1402"/>
                      </a:lnTo>
                      <a:cubicBezTo>
                        <a:pt x="4537" y="1402"/>
                        <a:pt x="4570" y="1902"/>
                        <a:pt x="4704" y="2403"/>
                      </a:cubicBezTo>
                      <a:cubicBezTo>
                        <a:pt x="4737" y="2636"/>
                        <a:pt x="4804" y="2870"/>
                        <a:pt x="4837" y="3036"/>
                      </a:cubicBezTo>
                      <a:lnTo>
                        <a:pt x="4437" y="3337"/>
                      </a:lnTo>
                      <a:lnTo>
                        <a:pt x="4270" y="3470"/>
                      </a:lnTo>
                      <a:lnTo>
                        <a:pt x="4136" y="3603"/>
                      </a:lnTo>
                      <a:cubicBezTo>
                        <a:pt x="4003" y="3703"/>
                        <a:pt x="3870" y="3837"/>
                        <a:pt x="3770" y="3970"/>
                      </a:cubicBezTo>
                      <a:cubicBezTo>
                        <a:pt x="3603" y="3904"/>
                        <a:pt x="3403" y="3804"/>
                        <a:pt x="3169" y="3737"/>
                      </a:cubicBezTo>
                      <a:cubicBezTo>
                        <a:pt x="2702" y="3537"/>
                        <a:pt x="2202" y="3403"/>
                        <a:pt x="2202" y="3403"/>
                      </a:cubicBezTo>
                      <a:cubicBezTo>
                        <a:pt x="2168" y="3437"/>
                        <a:pt x="2135" y="3437"/>
                        <a:pt x="2135" y="3470"/>
                      </a:cubicBezTo>
                      <a:cubicBezTo>
                        <a:pt x="2102" y="3537"/>
                        <a:pt x="2035" y="3603"/>
                        <a:pt x="1968" y="3703"/>
                      </a:cubicBezTo>
                      <a:cubicBezTo>
                        <a:pt x="1801" y="3904"/>
                        <a:pt x="1668" y="4104"/>
                        <a:pt x="1501" y="4337"/>
                      </a:cubicBezTo>
                      <a:cubicBezTo>
                        <a:pt x="1368" y="4571"/>
                        <a:pt x="1201" y="4804"/>
                        <a:pt x="1101" y="5004"/>
                      </a:cubicBezTo>
                      <a:lnTo>
                        <a:pt x="934" y="5338"/>
                      </a:lnTo>
                      <a:cubicBezTo>
                        <a:pt x="934" y="5338"/>
                        <a:pt x="1268" y="5738"/>
                        <a:pt x="1635" y="6105"/>
                      </a:cubicBezTo>
                      <a:cubicBezTo>
                        <a:pt x="1801" y="6272"/>
                        <a:pt x="1968" y="6405"/>
                        <a:pt x="2102" y="6539"/>
                      </a:cubicBezTo>
                      <a:cubicBezTo>
                        <a:pt x="2035" y="6739"/>
                        <a:pt x="1968" y="6906"/>
                        <a:pt x="1902" y="7039"/>
                      </a:cubicBezTo>
                      <a:cubicBezTo>
                        <a:pt x="1902" y="7073"/>
                        <a:pt x="1868" y="7106"/>
                        <a:pt x="1868" y="7173"/>
                      </a:cubicBezTo>
                      <a:lnTo>
                        <a:pt x="1868" y="7206"/>
                      </a:lnTo>
                      <a:cubicBezTo>
                        <a:pt x="1868" y="7206"/>
                        <a:pt x="1801" y="7473"/>
                        <a:pt x="1701" y="7907"/>
                      </a:cubicBezTo>
                      <a:cubicBezTo>
                        <a:pt x="1535" y="7940"/>
                        <a:pt x="1301" y="7973"/>
                        <a:pt x="1101" y="8007"/>
                      </a:cubicBezTo>
                      <a:cubicBezTo>
                        <a:pt x="601" y="8140"/>
                        <a:pt x="67" y="8307"/>
                        <a:pt x="67" y="8307"/>
                      </a:cubicBezTo>
                      <a:cubicBezTo>
                        <a:pt x="67" y="8407"/>
                        <a:pt x="34" y="8540"/>
                        <a:pt x="34" y="8640"/>
                      </a:cubicBezTo>
                      <a:cubicBezTo>
                        <a:pt x="34" y="8874"/>
                        <a:pt x="34" y="9141"/>
                        <a:pt x="0" y="9441"/>
                      </a:cubicBezTo>
                      <a:cubicBezTo>
                        <a:pt x="0" y="9741"/>
                        <a:pt x="34" y="10008"/>
                        <a:pt x="34" y="10242"/>
                      </a:cubicBezTo>
                      <a:cubicBezTo>
                        <a:pt x="34" y="10342"/>
                        <a:pt x="67" y="10475"/>
                        <a:pt x="67" y="10575"/>
                      </a:cubicBezTo>
                      <a:cubicBezTo>
                        <a:pt x="67" y="10575"/>
                        <a:pt x="601" y="10742"/>
                        <a:pt x="1101" y="10842"/>
                      </a:cubicBezTo>
                      <a:cubicBezTo>
                        <a:pt x="1301" y="10909"/>
                        <a:pt x="1535" y="10942"/>
                        <a:pt x="1701" y="10975"/>
                      </a:cubicBezTo>
                      <a:cubicBezTo>
                        <a:pt x="1801" y="11376"/>
                        <a:pt x="1868" y="11676"/>
                        <a:pt x="1868" y="11676"/>
                      </a:cubicBezTo>
                      <a:lnTo>
                        <a:pt x="1868" y="11709"/>
                      </a:lnTo>
                      <a:cubicBezTo>
                        <a:pt x="1868" y="11743"/>
                        <a:pt x="1902" y="11809"/>
                        <a:pt x="1902" y="11843"/>
                      </a:cubicBezTo>
                      <a:cubicBezTo>
                        <a:pt x="1968" y="11976"/>
                        <a:pt x="2035" y="12143"/>
                        <a:pt x="2102" y="12343"/>
                      </a:cubicBezTo>
                      <a:cubicBezTo>
                        <a:pt x="1968" y="12443"/>
                        <a:pt x="1801" y="12610"/>
                        <a:pt x="1635" y="12777"/>
                      </a:cubicBezTo>
                      <a:cubicBezTo>
                        <a:pt x="1268" y="13144"/>
                        <a:pt x="934" y="13544"/>
                        <a:pt x="934" y="13544"/>
                      </a:cubicBezTo>
                      <a:lnTo>
                        <a:pt x="1101" y="13877"/>
                      </a:lnTo>
                      <a:cubicBezTo>
                        <a:pt x="1201" y="14044"/>
                        <a:pt x="1334" y="14278"/>
                        <a:pt x="1501" y="14545"/>
                      </a:cubicBezTo>
                      <a:cubicBezTo>
                        <a:pt x="1668" y="14778"/>
                        <a:pt x="1801" y="14978"/>
                        <a:pt x="1968" y="15178"/>
                      </a:cubicBezTo>
                      <a:cubicBezTo>
                        <a:pt x="2035" y="15278"/>
                        <a:pt x="2102" y="15345"/>
                        <a:pt x="2135" y="15379"/>
                      </a:cubicBezTo>
                      <a:cubicBezTo>
                        <a:pt x="2135" y="15412"/>
                        <a:pt x="2168" y="15445"/>
                        <a:pt x="2202" y="15479"/>
                      </a:cubicBezTo>
                      <a:cubicBezTo>
                        <a:pt x="2202" y="15479"/>
                        <a:pt x="2702" y="15312"/>
                        <a:pt x="3169" y="15145"/>
                      </a:cubicBezTo>
                      <a:cubicBezTo>
                        <a:pt x="3403" y="15078"/>
                        <a:pt x="3603" y="14978"/>
                        <a:pt x="3770" y="14912"/>
                      </a:cubicBezTo>
                      <a:cubicBezTo>
                        <a:pt x="3903" y="15078"/>
                        <a:pt x="4036" y="15178"/>
                        <a:pt x="4136" y="15278"/>
                      </a:cubicBezTo>
                      <a:lnTo>
                        <a:pt x="4270" y="15412"/>
                      </a:lnTo>
                      <a:lnTo>
                        <a:pt x="4437" y="15545"/>
                      </a:lnTo>
                      <a:lnTo>
                        <a:pt x="4837" y="15846"/>
                      </a:lnTo>
                      <a:cubicBezTo>
                        <a:pt x="4804" y="16012"/>
                        <a:pt x="4737" y="16246"/>
                        <a:pt x="4704" y="16479"/>
                      </a:cubicBezTo>
                      <a:cubicBezTo>
                        <a:pt x="4570" y="16946"/>
                        <a:pt x="4537" y="17480"/>
                        <a:pt x="4537" y="17480"/>
                      </a:cubicBezTo>
                      <a:lnTo>
                        <a:pt x="4837" y="17680"/>
                      </a:lnTo>
                      <a:cubicBezTo>
                        <a:pt x="5004" y="17780"/>
                        <a:pt x="5271" y="17880"/>
                        <a:pt x="5537" y="18014"/>
                      </a:cubicBezTo>
                      <a:cubicBezTo>
                        <a:pt x="5771" y="18147"/>
                        <a:pt x="6004" y="18247"/>
                        <a:pt x="6271" y="18314"/>
                      </a:cubicBezTo>
                      <a:lnTo>
                        <a:pt x="6605" y="18447"/>
                      </a:lnTo>
                      <a:cubicBezTo>
                        <a:pt x="6605" y="18447"/>
                        <a:pt x="6705" y="18347"/>
                        <a:pt x="6838" y="18181"/>
                      </a:cubicBezTo>
                      <a:cubicBezTo>
                        <a:pt x="6938" y="18047"/>
                        <a:pt x="7105" y="17847"/>
                        <a:pt x="7272" y="17647"/>
                      </a:cubicBezTo>
                      <a:cubicBezTo>
                        <a:pt x="7439" y="17413"/>
                        <a:pt x="7539" y="17280"/>
                        <a:pt x="7639" y="17113"/>
                      </a:cubicBezTo>
                      <a:cubicBezTo>
                        <a:pt x="7806" y="17180"/>
                        <a:pt x="7973" y="17213"/>
                        <a:pt x="8139" y="17213"/>
                      </a:cubicBezTo>
                      <a:lnTo>
                        <a:pt x="8339" y="17247"/>
                      </a:lnTo>
                      <a:lnTo>
                        <a:pt x="8540" y="17280"/>
                      </a:lnTo>
                      <a:cubicBezTo>
                        <a:pt x="8706" y="17313"/>
                        <a:pt x="8873" y="17313"/>
                        <a:pt x="9040" y="17313"/>
                      </a:cubicBezTo>
                      <a:cubicBezTo>
                        <a:pt x="9107" y="17480"/>
                        <a:pt x="9173" y="17714"/>
                        <a:pt x="9240" y="17914"/>
                      </a:cubicBezTo>
                      <a:cubicBezTo>
                        <a:pt x="9440" y="18414"/>
                        <a:pt x="9674" y="18881"/>
                        <a:pt x="9674" y="18881"/>
                      </a:cubicBezTo>
                      <a:lnTo>
                        <a:pt x="10041" y="18881"/>
                      </a:lnTo>
                      <a:lnTo>
                        <a:pt x="10408" y="18848"/>
                      </a:lnTo>
                      <a:cubicBezTo>
                        <a:pt x="10541" y="18848"/>
                        <a:pt x="10674" y="18814"/>
                        <a:pt x="10808" y="18781"/>
                      </a:cubicBezTo>
                      <a:cubicBezTo>
                        <a:pt x="11075" y="18748"/>
                        <a:pt x="11342" y="18714"/>
                        <a:pt x="11575" y="18648"/>
                      </a:cubicBezTo>
                      <a:lnTo>
                        <a:pt x="11942" y="18581"/>
                      </a:lnTo>
                      <a:cubicBezTo>
                        <a:pt x="11942" y="18581"/>
                        <a:pt x="12009" y="18047"/>
                        <a:pt x="12075" y="17547"/>
                      </a:cubicBezTo>
                      <a:cubicBezTo>
                        <a:pt x="12075" y="17313"/>
                        <a:pt x="12075" y="17080"/>
                        <a:pt x="12075" y="16913"/>
                      </a:cubicBezTo>
                      <a:cubicBezTo>
                        <a:pt x="12276" y="16813"/>
                        <a:pt x="12442" y="16780"/>
                        <a:pt x="12576" y="16713"/>
                      </a:cubicBezTo>
                      <a:lnTo>
                        <a:pt x="12743" y="16646"/>
                      </a:lnTo>
                      <a:lnTo>
                        <a:pt x="12909" y="16546"/>
                      </a:lnTo>
                      <a:cubicBezTo>
                        <a:pt x="13076" y="16479"/>
                        <a:pt x="13243" y="16413"/>
                        <a:pt x="13376" y="16313"/>
                      </a:cubicBezTo>
                      <a:cubicBezTo>
                        <a:pt x="13510" y="16413"/>
                        <a:pt x="13677" y="16579"/>
                        <a:pt x="13877" y="16713"/>
                      </a:cubicBezTo>
                      <a:cubicBezTo>
                        <a:pt x="14277" y="17013"/>
                        <a:pt x="14744" y="17280"/>
                        <a:pt x="14744" y="17280"/>
                      </a:cubicBezTo>
                      <a:lnTo>
                        <a:pt x="15011" y="17080"/>
                      </a:lnTo>
                      <a:cubicBezTo>
                        <a:pt x="15178" y="16946"/>
                        <a:pt x="15445" y="16780"/>
                        <a:pt x="15645" y="16579"/>
                      </a:cubicBezTo>
                      <a:cubicBezTo>
                        <a:pt x="15845" y="16379"/>
                        <a:pt x="16045" y="16212"/>
                        <a:pt x="16212" y="16046"/>
                      </a:cubicBezTo>
                      <a:lnTo>
                        <a:pt x="16445" y="15779"/>
                      </a:lnTo>
                      <a:cubicBezTo>
                        <a:pt x="16445" y="15779"/>
                        <a:pt x="16245" y="15312"/>
                        <a:pt x="16012" y="14845"/>
                      </a:cubicBezTo>
                      <a:cubicBezTo>
                        <a:pt x="15912" y="14645"/>
                        <a:pt x="15778" y="14445"/>
                        <a:pt x="15711" y="14311"/>
                      </a:cubicBezTo>
                      <a:lnTo>
                        <a:pt x="16012" y="13877"/>
                      </a:lnTo>
                      <a:lnTo>
                        <a:pt x="16112" y="13711"/>
                      </a:lnTo>
                      <a:lnTo>
                        <a:pt x="16212" y="13544"/>
                      </a:lnTo>
                      <a:cubicBezTo>
                        <a:pt x="16278" y="13444"/>
                        <a:pt x="16379" y="13310"/>
                        <a:pt x="16479" y="13110"/>
                      </a:cubicBezTo>
                      <a:cubicBezTo>
                        <a:pt x="16645" y="13110"/>
                        <a:pt x="16846" y="13144"/>
                        <a:pt x="17079" y="13144"/>
                      </a:cubicBezTo>
                      <a:cubicBezTo>
                        <a:pt x="17346" y="13177"/>
                        <a:pt x="17613" y="13185"/>
                        <a:pt x="17813" y="13185"/>
                      </a:cubicBezTo>
                      <a:cubicBezTo>
                        <a:pt x="18013" y="13185"/>
                        <a:pt x="18146" y="13177"/>
                        <a:pt x="18146" y="13177"/>
                      </a:cubicBezTo>
                      <a:cubicBezTo>
                        <a:pt x="18146" y="13144"/>
                        <a:pt x="18146" y="13144"/>
                        <a:pt x="18180" y="13110"/>
                      </a:cubicBezTo>
                      <a:cubicBezTo>
                        <a:pt x="18213" y="13044"/>
                        <a:pt x="18213" y="12943"/>
                        <a:pt x="18280" y="12843"/>
                      </a:cubicBezTo>
                      <a:cubicBezTo>
                        <a:pt x="18347" y="12643"/>
                        <a:pt x="18447" y="12376"/>
                        <a:pt x="18513" y="12110"/>
                      </a:cubicBezTo>
                      <a:lnTo>
                        <a:pt x="18714" y="11342"/>
                      </a:lnTo>
                      <a:cubicBezTo>
                        <a:pt x="18747" y="11109"/>
                        <a:pt x="18780" y="10975"/>
                        <a:pt x="18780" y="10975"/>
                      </a:cubicBezTo>
                      <a:cubicBezTo>
                        <a:pt x="18780" y="10975"/>
                        <a:pt x="18347" y="10675"/>
                        <a:pt x="17880" y="10442"/>
                      </a:cubicBezTo>
                      <a:cubicBezTo>
                        <a:pt x="17679" y="10375"/>
                        <a:pt x="17479" y="10242"/>
                        <a:pt x="17313" y="10175"/>
                      </a:cubicBezTo>
                      <a:lnTo>
                        <a:pt x="17346" y="9441"/>
                      </a:lnTo>
                      <a:lnTo>
                        <a:pt x="17313" y="8740"/>
                      </a:lnTo>
                      <a:cubicBezTo>
                        <a:pt x="17479" y="8674"/>
                        <a:pt x="17679" y="8540"/>
                        <a:pt x="17880" y="8440"/>
                      </a:cubicBezTo>
                      <a:cubicBezTo>
                        <a:pt x="18313" y="8207"/>
                        <a:pt x="18747" y="7907"/>
                        <a:pt x="18747" y="7907"/>
                      </a:cubicBezTo>
                      <a:cubicBezTo>
                        <a:pt x="18747" y="7907"/>
                        <a:pt x="18747" y="7773"/>
                        <a:pt x="18714" y="7540"/>
                      </a:cubicBezTo>
                      <a:lnTo>
                        <a:pt x="18513" y="6772"/>
                      </a:lnTo>
                      <a:cubicBezTo>
                        <a:pt x="18447" y="6505"/>
                        <a:pt x="18313" y="6239"/>
                        <a:pt x="18247" y="6038"/>
                      </a:cubicBezTo>
                      <a:cubicBezTo>
                        <a:pt x="18213" y="5938"/>
                        <a:pt x="18180" y="5838"/>
                        <a:pt x="18146" y="5805"/>
                      </a:cubicBezTo>
                      <a:cubicBezTo>
                        <a:pt x="18146" y="5772"/>
                        <a:pt x="18146" y="5738"/>
                        <a:pt x="18113" y="5705"/>
                      </a:cubicBezTo>
                      <a:cubicBezTo>
                        <a:pt x="18113" y="5705"/>
                        <a:pt x="17579" y="5705"/>
                        <a:pt x="17079" y="5738"/>
                      </a:cubicBezTo>
                      <a:cubicBezTo>
                        <a:pt x="16846" y="5738"/>
                        <a:pt x="16645" y="5772"/>
                        <a:pt x="16445" y="5772"/>
                      </a:cubicBezTo>
                      <a:cubicBezTo>
                        <a:pt x="16345" y="5605"/>
                        <a:pt x="16245" y="5438"/>
                        <a:pt x="16178" y="5338"/>
                      </a:cubicBezTo>
                      <a:lnTo>
                        <a:pt x="16112" y="5171"/>
                      </a:lnTo>
                      <a:lnTo>
                        <a:pt x="16012" y="5004"/>
                      </a:lnTo>
                      <a:lnTo>
                        <a:pt x="15711" y="4571"/>
                      </a:lnTo>
                      <a:cubicBezTo>
                        <a:pt x="15778" y="4404"/>
                        <a:pt x="15912" y="4237"/>
                        <a:pt x="16012" y="4037"/>
                      </a:cubicBezTo>
                      <a:cubicBezTo>
                        <a:pt x="16245" y="3570"/>
                        <a:pt x="16445" y="3103"/>
                        <a:pt x="16445" y="3103"/>
                      </a:cubicBezTo>
                      <a:lnTo>
                        <a:pt x="16212" y="2836"/>
                      </a:lnTo>
                      <a:cubicBezTo>
                        <a:pt x="16078" y="2669"/>
                        <a:pt x="15845" y="2469"/>
                        <a:pt x="15645" y="2302"/>
                      </a:cubicBezTo>
                      <a:cubicBezTo>
                        <a:pt x="15445" y="2102"/>
                        <a:pt x="15211" y="1936"/>
                        <a:pt x="15011" y="1802"/>
                      </a:cubicBezTo>
                      <a:lnTo>
                        <a:pt x="14744" y="1569"/>
                      </a:lnTo>
                      <a:cubicBezTo>
                        <a:pt x="14744" y="1569"/>
                        <a:pt x="14277" y="1869"/>
                        <a:pt x="13877" y="2169"/>
                      </a:cubicBezTo>
                      <a:cubicBezTo>
                        <a:pt x="13677" y="2302"/>
                        <a:pt x="13510" y="2436"/>
                        <a:pt x="13376" y="2569"/>
                      </a:cubicBezTo>
                      <a:cubicBezTo>
                        <a:pt x="13243" y="2469"/>
                        <a:pt x="13076" y="2403"/>
                        <a:pt x="12909" y="2336"/>
                      </a:cubicBezTo>
                      <a:lnTo>
                        <a:pt x="12743" y="2236"/>
                      </a:lnTo>
                      <a:lnTo>
                        <a:pt x="12576" y="2169"/>
                      </a:lnTo>
                      <a:cubicBezTo>
                        <a:pt x="12442" y="2102"/>
                        <a:pt x="12276" y="2036"/>
                        <a:pt x="12075" y="1969"/>
                      </a:cubicBezTo>
                      <a:cubicBezTo>
                        <a:pt x="12075" y="1802"/>
                        <a:pt x="12075" y="1569"/>
                        <a:pt x="12075" y="1335"/>
                      </a:cubicBezTo>
                      <a:cubicBezTo>
                        <a:pt x="12009" y="835"/>
                        <a:pt x="11942" y="301"/>
                        <a:pt x="11942" y="301"/>
                      </a:cubicBezTo>
                      <a:lnTo>
                        <a:pt x="11575" y="234"/>
                      </a:lnTo>
                      <a:cubicBezTo>
                        <a:pt x="11342" y="168"/>
                        <a:pt x="11075" y="101"/>
                        <a:pt x="10808" y="68"/>
                      </a:cubicBezTo>
                      <a:cubicBezTo>
                        <a:pt x="10674" y="68"/>
                        <a:pt x="10541" y="34"/>
                        <a:pt x="10408" y="34"/>
                      </a:cubicBezTo>
                      <a:lnTo>
                        <a:pt x="10041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2"/>
                    </a:gs>
                    <a:gs pos="100000">
                      <a:schemeClr val="dk2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08" name="Google Shape;108;p15"/>
                <p:cNvSpPr/>
                <p:nvPr/>
              </p:nvSpPr>
              <p:spPr>
                <a:xfrm rot="-1490218">
                  <a:off x="1870916" y="3323079"/>
                  <a:ext cx="525709" cy="5285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81" h="18882" extrusionOk="0">
                      <a:moveTo>
                        <a:pt x="9274" y="3801"/>
                      </a:moveTo>
                      <a:cubicBezTo>
                        <a:pt x="12166" y="3801"/>
                        <a:pt x="14944" y="6056"/>
                        <a:pt x="14944" y="9441"/>
                      </a:cubicBezTo>
                      <a:cubicBezTo>
                        <a:pt x="14944" y="12543"/>
                        <a:pt x="12442" y="15078"/>
                        <a:pt x="9340" y="15078"/>
                      </a:cubicBezTo>
                      <a:lnTo>
                        <a:pt x="9307" y="15078"/>
                      </a:lnTo>
                      <a:cubicBezTo>
                        <a:pt x="4303" y="15078"/>
                        <a:pt x="1801" y="9007"/>
                        <a:pt x="5337" y="5471"/>
                      </a:cubicBezTo>
                      <a:cubicBezTo>
                        <a:pt x="6481" y="4317"/>
                        <a:pt x="7891" y="3801"/>
                        <a:pt x="9274" y="3801"/>
                      </a:cubicBezTo>
                      <a:close/>
                      <a:moveTo>
                        <a:pt x="9674" y="1"/>
                      </a:moveTo>
                      <a:cubicBezTo>
                        <a:pt x="9674" y="1"/>
                        <a:pt x="9440" y="468"/>
                        <a:pt x="9240" y="968"/>
                      </a:cubicBezTo>
                      <a:cubicBezTo>
                        <a:pt x="9173" y="1168"/>
                        <a:pt x="9107" y="1368"/>
                        <a:pt x="9040" y="1569"/>
                      </a:cubicBezTo>
                      <a:cubicBezTo>
                        <a:pt x="8873" y="1569"/>
                        <a:pt x="8706" y="1569"/>
                        <a:pt x="8540" y="1602"/>
                      </a:cubicBezTo>
                      <a:lnTo>
                        <a:pt x="8339" y="1635"/>
                      </a:lnTo>
                      <a:lnTo>
                        <a:pt x="8139" y="1669"/>
                      </a:lnTo>
                      <a:cubicBezTo>
                        <a:pt x="7973" y="1669"/>
                        <a:pt x="7806" y="1702"/>
                        <a:pt x="7639" y="1769"/>
                      </a:cubicBezTo>
                      <a:cubicBezTo>
                        <a:pt x="7539" y="1602"/>
                        <a:pt x="7405" y="1435"/>
                        <a:pt x="7272" y="1235"/>
                      </a:cubicBezTo>
                      <a:cubicBezTo>
                        <a:pt x="7139" y="1068"/>
                        <a:pt x="6938" y="835"/>
                        <a:pt x="6838" y="668"/>
                      </a:cubicBezTo>
                      <a:cubicBezTo>
                        <a:pt x="6705" y="535"/>
                        <a:pt x="6605" y="434"/>
                        <a:pt x="6605" y="434"/>
                      </a:cubicBezTo>
                      <a:lnTo>
                        <a:pt x="6271" y="568"/>
                      </a:lnTo>
                      <a:cubicBezTo>
                        <a:pt x="6004" y="635"/>
                        <a:pt x="5771" y="735"/>
                        <a:pt x="5537" y="835"/>
                      </a:cubicBezTo>
                      <a:cubicBezTo>
                        <a:pt x="5271" y="968"/>
                        <a:pt x="5004" y="1102"/>
                        <a:pt x="4837" y="1202"/>
                      </a:cubicBezTo>
                      <a:lnTo>
                        <a:pt x="4537" y="1402"/>
                      </a:lnTo>
                      <a:cubicBezTo>
                        <a:pt x="4537" y="1402"/>
                        <a:pt x="4570" y="1902"/>
                        <a:pt x="4704" y="2403"/>
                      </a:cubicBezTo>
                      <a:cubicBezTo>
                        <a:pt x="4737" y="2636"/>
                        <a:pt x="4804" y="2870"/>
                        <a:pt x="4837" y="3036"/>
                      </a:cubicBezTo>
                      <a:lnTo>
                        <a:pt x="4437" y="3337"/>
                      </a:lnTo>
                      <a:lnTo>
                        <a:pt x="4270" y="3470"/>
                      </a:lnTo>
                      <a:lnTo>
                        <a:pt x="4136" y="3603"/>
                      </a:lnTo>
                      <a:cubicBezTo>
                        <a:pt x="4003" y="3703"/>
                        <a:pt x="3870" y="3837"/>
                        <a:pt x="3770" y="3970"/>
                      </a:cubicBezTo>
                      <a:cubicBezTo>
                        <a:pt x="3603" y="3904"/>
                        <a:pt x="3403" y="3804"/>
                        <a:pt x="3169" y="3737"/>
                      </a:cubicBezTo>
                      <a:cubicBezTo>
                        <a:pt x="2702" y="3537"/>
                        <a:pt x="2202" y="3403"/>
                        <a:pt x="2202" y="3403"/>
                      </a:cubicBezTo>
                      <a:cubicBezTo>
                        <a:pt x="2168" y="3437"/>
                        <a:pt x="2135" y="3437"/>
                        <a:pt x="2135" y="3470"/>
                      </a:cubicBezTo>
                      <a:cubicBezTo>
                        <a:pt x="2102" y="3537"/>
                        <a:pt x="2035" y="3603"/>
                        <a:pt x="1968" y="3703"/>
                      </a:cubicBezTo>
                      <a:cubicBezTo>
                        <a:pt x="1801" y="3904"/>
                        <a:pt x="1668" y="4104"/>
                        <a:pt x="1501" y="4337"/>
                      </a:cubicBezTo>
                      <a:cubicBezTo>
                        <a:pt x="1368" y="4571"/>
                        <a:pt x="1201" y="4804"/>
                        <a:pt x="1101" y="5004"/>
                      </a:cubicBezTo>
                      <a:lnTo>
                        <a:pt x="934" y="5338"/>
                      </a:lnTo>
                      <a:cubicBezTo>
                        <a:pt x="934" y="5338"/>
                        <a:pt x="1268" y="5738"/>
                        <a:pt x="1635" y="6105"/>
                      </a:cubicBezTo>
                      <a:cubicBezTo>
                        <a:pt x="1801" y="6272"/>
                        <a:pt x="1968" y="6405"/>
                        <a:pt x="2102" y="6539"/>
                      </a:cubicBezTo>
                      <a:cubicBezTo>
                        <a:pt x="2035" y="6739"/>
                        <a:pt x="1968" y="6906"/>
                        <a:pt x="1902" y="7039"/>
                      </a:cubicBezTo>
                      <a:cubicBezTo>
                        <a:pt x="1902" y="7073"/>
                        <a:pt x="1868" y="7106"/>
                        <a:pt x="1868" y="7173"/>
                      </a:cubicBezTo>
                      <a:lnTo>
                        <a:pt x="1868" y="7206"/>
                      </a:lnTo>
                      <a:cubicBezTo>
                        <a:pt x="1868" y="7206"/>
                        <a:pt x="1801" y="7473"/>
                        <a:pt x="1701" y="7907"/>
                      </a:cubicBezTo>
                      <a:cubicBezTo>
                        <a:pt x="1535" y="7940"/>
                        <a:pt x="1301" y="7973"/>
                        <a:pt x="1101" y="8007"/>
                      </a:cubicBezTo>
                      <a:cubicBezTo>
                        <a:pt x="601" y="8140"/>
                        <a:pt x="67" y="8307"/>
                        <a:pt x="67" y="8307"/>
                      </a:cubicBezTo>
                      <a:cubicBezTo>
                        <a:pt x="67" y="8407"/>
                        <a:pt x="34" y="8540"/>
                        <a:pt x="34" y="8640"/>
                      </a:cubicBezTo>
                      <a:cubicBezTo>
                        <a:pt x="34" y="8874"/>
                        <a:pt x="34" y="9141"/>
                        <a:pt x="0" y="9441"/>
                      </a:cubicBezTo>
                      <a:cubicBezTo>
                        <a:pt x="0" y="9741"/>
                        <a:pt x="34" y="10008"/>
                        <a:pt x="34" y="10242"/>
                      </a:cubicBezTo>
                      <a:cubicBezTo>
                        <a:pt x="34" y="10342"/>
                        <a:pt x="67" y="10475"/>
                        <a:pt x="67" y="10575"/>
                      </a:cubicBezTo>
                      <a:cubicBezTo>
                        <a:pt x="67" y="10575"/>
                        <a:pt x="601" y="10742"/>
                        <a:pt x="1101" y="10842"/>
                      </a:cubicBezTo>
                      <a:cubicBezTo>
                        <a:pt x="1301" y="10909"/>
                        <a:pt x="1535" y="10942"/>
                        <a:pt x="1701" y="10975"/>
                      </a:cubicBezTo>
                      <a:cubicBezTo>
                        <a:pt x="1801" y="11376"/>
                        <a:pt x="1868" y="11676"/>
                        <a:pt x="1868" y="11676"/>
                      </a:cubicBezTo>
                      <a:lnTo>
                        <a:pt x="1868" y="11709"/>
                      </a:lnTo>
                      <a:cubicBezTo>
                        <a:pt x="1868" y="11743"/>
                        <a:pt x="1902" y="11809"/>
                        <a:pt x="1902" y="11843"/>
                      </a:cubicBezTo>
                      <a:cubicBezTo>
                        <a:pt x="1968" y="11976"/>
                        <a:pt x="2035" y="12143"/>
                        <a:pt x="2102" y="12343"/>
                      </a:cubicBezTo>
                      <a:cubicBezTo>
                        <a:pt x="1968" y="12443"/>
                        <a:pt x="1801" y="12610"/>
                        <a:pt x="1635" y="12777"/>
                      </a:cubicBezTo>
                      <a:cubicBezTo>
                        <a:pt x="1268" y="13144"/>
                        <a:pt x="934" y="13544"/>
                        <a:pt x="934" y="13544"/>
                      </a:cubicBezTo>
                      <a:lnTo>
                        <a:pt x="1101" y="13877"/>
                      </a:lnTo>
                      <a:cubicBezTo>
                        <a:pt x="1201" y="14044"/>
                        <a:pt x="1334" y="14278"/>
                        <a:pt x="1501" y="14545"/>
                      </a:cubicBezTo>
                      <a:cubicBezTo>
                        <a:pt x="1668" y="14778"/>
                        <a:pt x="1801" y="14978"/>
                        <a:pt x="1968" y="15178"/>
                      </a:cubicBezTo>
                      <a:cubicBezTo>
                        <a:pt x="2035" y="15278"/>
                        <a:pt x="2102" y="15345"/>
                        <a:pt x="2135" y="15379"/>
                      </a:cubicBezTo>
                      <a:cubicBezTo>
                        <a:pt x="2135" y="15412"/>
                        <a:pt x="2168" y="15445"/>
                        <a:pt x="2202" y="15479"/>
                      </a:cubicBezTo>
                      <a:cubicBezTo>
                        <a:pt x="2202" y="15479"/>
                        <a:pt x="2702" y="15312"/>
                        <a:pt x="3169" y="15145"/>
                      </a:cubicBezTo>
                      <a:cubicBezTo>
                        <a:pt x="3403" y="15078"/>
                        <a:pt x="3603" y="14978"/>
                        <a:pt x="3770" y="14912"/>
                      </a:cubicBezTo>
                      <a:cubicBezTo>
                        <a:pt x="3903" y="15078"/>
                        <a:pt x="4036" y="15178"/>
                        <a:pt x="4136" y="15278"/>
                      </a:cubicBezTo>
                      <a:lnTo>
                        <a:pt x="4270" y="15412"/>
                      </a:lnTo>
                      <a:lnTo>
                        <a:pt x="4437" y="15545"/>
                      </a:lnTo>
                      <a:lnTo>
                        <a:pt x="4837" y="15846"/>
                      </a:lnTo>
                      <a:cubicBezTo>
                        <a:pt x="4804" y="16012"/>
                        <a:pt x="4737" y="16246"/>
                        <a:pt x="4704" y="16479"/>
                      </a:cubicBezTo>
                      <a:cubicBezTo>
                        <a:pt x="4570" y="16946"/>
                        <a:pt x="4537" y="17480"/>
                        <a:pt x="4537" y="17480"/>
                      </a:cubicBezTo>
                      <a:lnTo>
                        <a:pt x="4837" y="17680"/>
                      </a:lnTo>
                      <a:cubicBezTo>
                        <a:pt x="5004" y="17780"/>
                        <a:pt x="5271" y="17880"/>
                        <a:pt x="5537" y="18014"/>
                      </a:cubicBezTo>
                      <a:cubicBezTo>
                        <a:pt x="5771" y="18147"/>
                        <a:pt x="6004" y="18247"/>
                        <a:pt x="6271" y="18314"/>
                      </a:cubicBezTo>
                      <a:lnTo>
                        <a:pt x="6605" y="18447"/>
                      </a:lnTo>
                      <a:cubicBezTo>
                        <a:pt x="6605" y="18447"/>
                        <a:pt x="6705" y="18347"/>
                        <a:pt x="6838" y="18181"/>
                      </a:cubicBezTo>
                      <a:cubicBezTo>
                        <a:pt x="6938" y="18047"/>
                        <a:pt x="7105" y="17847"/>
                        <a:pt x="7272" y="17647"/>
                      </a:cubicBezTo>
                      <a:cubicBezTo>
                        <a:pt x="7439" y="17413"/>
                        <a:pt x="7539" y="17280"/>
                        <a:pt x="7639" y="17113"/>
                      </a:cubicBezTo>
                      <a:cubicBezTo>
                        <a:pt x="7806" y="17180"/>
                        <a:pt x="7973" y="17213"/>
                        <a:pt x="8139" y="17213"/>
                      </a:cubicBezTo>
                      <a:lnTo>
                        <a:pt x="8339" y="17247"/>
                      </a:lnTo>
                      <a:lnTo>
                        <a:pt x="8540" y="17280"/>
                      </a:lnTo>
                      <a:cubicBezTo>
                        <a:pt x="8706" y="17313"/>
                        <a:pt x="8873" y="17313"/>
                        <a:pt x="9040" y="17313"/>
                      </a:cubicBezTo>
                      <a:cubicBezTo>
                        <a:pt x="9107" y="17480"/>
                        <a:pt x="9173" y="17714"/>
                        <a:pt x="9240" y="17914"/>
                      </a:cubicBezTo>
                      <a:cubicBezTo>
                        <a:pt x="9440" y="18414"/>
                        <a:pt x="9674" y="18881"/>
                        <a:pt x="9674" y="18881"/>
                      </a:cubicBezTo>
                      <a:lnTo>
                        <a:pt x="10041" y="18881"/>
                      </a:lnTo>
                      <a:lnTo>
                        <a:pt x="10408" y="18848"/>
                      </a:lnTo>
                      <a:cubicBezTo>
                        <a:pt x="10541" y="18848"/>
                        <a:pt x="10674" y="18814"/>
                        <a:pt x="10808" y="18781"/>
                      </a:cubicBezTo>
                      <a:cubicBezTo>
                        <a:pt x="11075" y="18748"/>
                        <a:pt x="11342" y="18714"/>
                        <a:pt x="11575" y="18648"/>
                      </a:cubicBezTo>
                      <a:lnTo>
                        <a:pt x="11942" y="18581"/>
                      </a:lnTo>
                      <a:cubicBezTo>
                        <a:pt x="11942" y="18581"/>
                        <a:pt x="12009" y="18047"/>
                        <a:pt x="12075" y="17547"/>
                      </a:cubicBezTo>
                      <a:cubicBezTo>
                        <a:pt x="12075" y="17313"/>
                        <a:pt x="12075" y="17080"/>
                        <a:pt x="12075" y="16913"/>
                      </a:cubicBezTo>
                      <a:cubicBezTo>
                        <a:pt x="12276" y="16813"/>
                        <a:pt x="12442" y="16780"/>
                        <a:pt x="12576" y="16713"/>
                      </a:cubicBezTo>
                      <a:lnTo>
                        <a:pt x="12743" y="16646"/>
                      </a:lnTo>
                      <a:lnTo>
                        <a:pt x="12909" y="16546"/>
                      </a:lnTo>
                      <a:cubicBezTo>
                        <a:pt x="13076" y="16479"/>
                        <a:pt x="13243" y="16413"/>
                        <a:pt x="13376" y="16313"/>
                      </a:cubicBezTo>
                      <a:cubicBezTo>
                        <a:pt x="13510" y="16413"/>
                        <a:pt x="13677" y="16579"/>
                        <a:pt x="13877" y="16713"/>
                      </a:cubicBezTo>
                      <a:cubicBezTo>
                        <a:pt x="14277" y="17013"/>
                        <a:pt x="14744" y="17280"/>
                        <a:pt x="14744" y="17280"/>
                      </a:cubicBezTo>
                      <a:lnTo>
                        <a:pt x="15011" y="17080"/>
                      </a:lnTo>
                      <a:cubicBezTo>
                        <a:pt x="15178" y="16946"/>
                        <a:pt x="15445" y="16780"/>
                        <a:pt x="15645" y="16579"/>
                      </a:cubicBezTo>
                      <a:cubicBezTo>
                        <a:pt x="15845" y="16379"/>
                        <a:pt x="16045" y="16212"/>
                        <a:pt x="16212" y="16046"/>
                      </a:cubicBezTo>
                      <a:lnTo>
                        <a:pt x="16445" y="15779"/>
                      </a:lnTo>
                      <a:cubicBezTo>
                        <a:pt x="16445" y="15779"/>
                        <a:pt x="16245" y="15312"/>
                        <a:pt x="16012" y="14845"/>
                      </a:cubicBezTo>
                      <a:cubicBezTo>
                        <a:pt x="15912" y="14645"/>
                        <a:pt x="15778" y="14445"/>
                        <a:pt x="15711" y="14311"/>
                      </a:cubicBezTo>
                      <a:lnTo>
                        <a:pt x="16012" y="13877"/>
                      </a:lnTo>
                      <a:lnTo>
                        <a:pt x="16112" y="13711"/>
                      </a:lnTo>
                      <a:lnTo>
                        <a:pt x="16212" y="13544"/>
                      </a:lnTo>
                      <a:cubicBezTo>
                        <a:pt x="16278" y="13444"/>
                        <a:pt x="16379" y="13310"/>
                        <a:pt x="16479" y="13110"/>
                      </a:cubicBezTo>
                      <a:cubicBezTo>
                        <a:pt x="16645" y="13110"/>
                        <a:pt x="16846" y="13144"/>
                        <a:pt x="17079" y="13144"/>
                      </a:cubicBezTo>
                      <a:cubicBezTo>
                        <a:pt x="17346" y="13177"/>
                        <a:pt x="17613" y="13185"/>
                        <a:pt x="17813" y="13185"/>
                      </a:cubicBezTo>
                      <a:cubicBezTo>
                        <a:pt x="18013" y="13185"/>
                        <a:pt x="18146" y="13177"/>
                        <a:pt x="18146" y="13177"/>
                      </a:cubicBezTo>
                      <a:cubicBezTo>
                        <a:pt x="18146" y="13144"/>
                        <a:pt x="18146" y="13144"/>
                        <a:pt x="18180" y="13110"/>
                      </a:cubicBezTo>
                      <a:cubicBezTo>
                        <a:pt x="18213" y="13044"/>
                        <a:pt x="18213" y="12943"/>
                        <a:pt x="18280" y="12843"/>
                      </a:cubicBezTo>
                      <a:cubicBezTo>
                        <a:pt x="18347" y="12643"/>
                        <a:pt x="18447" y="12376"/>
                        <a:pt x="18513" y="12110"/>
                      </a:cubicBezTo>
                      <a:lnTo>
                        <a:pt x="18714" y="11342"/>
                      </a:lnTo>
                      <a:cubicBezTo>
                        <a:pt x="18747" y="11109"/>
                        <a:pt x="18780" y="10975"/>
                        <a:pt x="18780" y="10975"/>
                      </a:cubicBezTo>
                      <a:cubicBezTo>
                        <a:pt x="18780" y="10975"/>
                        <a:pt x="18347" y="10675"/>
                        <a:pt x="17880" y="10442"/>
                      </a:cubicBezTo>
                      <a:cubicBezTo>
                        <a:pt x="17679" y="10375"/>
                        <a:pt x="17479" y="10242"/>
                        <a:pt x="17313" y="10175"/>
                      </a:cubicBezTo>
                      <a:lnTo>
                        <a:pt x="17346" y="9441"/>
                      </a:lnTo>
                      <a:lnTo>
                        <a:pt x="17313" y="8740"/>
                      </a:lnTo>
                      <a:cubicBezTo>
                        <a:pt x="17479" y="8674"/>
                        <a:pt x="17679" y="8540"/>
                        <a:pt x="17880" y="8440"/>
                      </a:cubicBezTo>
                      <a:cubicBezTo>
                        <a:pt x="18313" y="8207"/>
                        <a:pt x="18747" y="7907"/>
                        <a:pt x="18747" y="7907"/>
                      </a:cubicBezTo>
                      <a:cubicBezTo>
                        <a:pt x="18747" y="7907"/>
                        <a:pt x="18747" y="7773"/>
                        <a:pt x="18714" y="7540"/>
                      </a:cubicBezTo>
                      <a:lnTo>
                        <a:pt x="18513" y="6772"/>
                      </a:lnTo>
                      <a:cubicBezTo>
                        <a:pt x="18447" y="6505"/>
                        <a:pt x="18313" y="6239"/>
                        <a:pt x="18247" y="6038"/>
                      </a:cubicBezTo>
                      <a:cubicBezTo>
                        <a:pt x="18213" y="5938"/>
                        <a:pt x="18180" y="5838"/>
                        <a:pt x="18146" y="5805"/>
                      </a:cubicBezTo>
                      <a:cubicBezTo>
                        <a:pt x="18146" y="5772"/>
                        <a:pt x="18146" y="5738"/>
                        <a:pt x="18113" y="5705"/>
                      </a:cubicBezTo>
                      <a:cubicBezTo>
                        <a:pt x="18113" y="5705"/>
                        <a:pt x="17579" y="5705"/>
                        <a:pt x="17079" y="5738"/>
                      </a:cubicBezTo>
                      <a:cubicBezTo>
                        <a:pt x="16846" y="5738"/>
                        <a:pt x="16645" y="5772"/>
                        <a:pt x="16445" y="5772"/>
                      </a:cubicBezTo>
                      <a:cubicBezTo>
                        <a:pt x="16345" y="5605"/>
                        <a:pt x="16245" y="5438"/>
                        <a:pt x="16178" y="5338"/>
                      </a:cubicBezTo>
                      <a:lnTo>
                        <a:pt x="16112" y="5171"/>
                      </a:lnTo>
                      <a:lnTo>
                        <a:pt x="16012" y="5004"/>
                      </a:lnTo>
                      <a:lnTo>
                        <a:pt x="15711" y="4571"/>
                      </a:lnTo>
                      <a:cubicBezTo>
                        <a:pt x="15778" y="4404"/>
                        <a:pt x="15912" y="4237"/>
                        <a:pt x="16012" y="4037"/>
                      </a:cubicBezTo>
                      <a:cubicBezTo>
                        <a:pt x="16245" y="3570"/>
                        <a:pt x="16445" y="3103"/>
                        <a:pt x="16445" y="3103"/>
                      </a:cubicBezTo>
                      <a:lnTo>
                        <a:pt x="16212" y="2836"/>
                      </a:lnTo>
                      <a:cubicBezTo>
                        <a:pt x="16078" y="2669"/>
                        <a:pt x="15845" y="2469"/>
                        <a:pt x="15645" y="2302"/>
                      </a:cubicBezTo>
                      <a:cubicBezTo>
                        <a:pt x="15445" y="2102"/>
                        <a:pt x="15211" y="1936"/>
                        <a:pt x="15011" y="1802"/>
                      </a:cubicBezTo>
                      <a:lnTo>
                        <a:pt x="14744" y="1569"/>
                      </a:lnTo>
                      <a:cubicBezTo>
                        <a:pt x="14744" y="1569"/>
                        <a:pt x="14277" y="1869"/>
                        <a:pt x="13877" y="2169"/>
                      </a:cubicBezTo>
                      <a:cubicBezTo>
                        <a:pt x="13677" y="2302"/>
                        <a:pt x="13510" y="2436"/>
                        <a:pt x="13376" y="2569"/>
                      </a:cubicBezTo>
                      <a:cubicBezTo>
                        <a:pt x="13243" y="2469"/>
                        <a:pt x="13076" y="2403"/>
                        <a:pt x="12909" y="2336"/>
                      </a:cubicBezTo>
                      <a:lnTo>
                        <a:pt x="12743" y="2236"/>
                      </a:lnTo>
                      <a:lnTo>
                        <a:pt x="12576" y="2169"/>
                      </a:lnTo>
                      <a:cubicBezTo>
                        <a:pt x="12442" y="2102"/>
                        <a:pt x="12276" y="2036"/>
                        <a:pt x="12075" y="1969"/>
                      </a:cubicBezTo>
                      <a:cubicBezTo>
                        <a:pt x="12075" y="1802"/>
                        <a:pt x="12075" y="1569"/>
                        <a:pt x="12075" y="1335"/>
                      </a:cubicBezTo>
                      <a:cubicBezTo>
                        <a:pt x="12009" y="835"/>
                        <a:pt x="11942" y="301"/>
                        <a:pt x="11942" y="301"/>
                      </a:cubicBezTo>
                      <a:lnTo>
                        <a:pt x="11575" y="234"/>
                      </a:lnTo>
                      <a:cubicBezTo>
                        <a:pt x="11342" y="168"/>
                        <a:pt x="11075" y="101"/>
                        <a:pt x="10808" y="68"/>
                      </a:cubicBezTo>
                      <a:cubicBezTo>
                        <a:pt x="10674" y="68"/>
                        <a:pt x="10541" y="34"/>
                        <a:pt x="10408" y="34"/>
                      </a:cubicBezTo>
                      <a:lnTo>
                        <a:pt x="10041" y="1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sp>
            <p:nvSpPr>
              <p:cNvPr id="109" name="Google Shape;109;p15"/>
              <p:cNvSpPr/>
              <p:nvPr/>
            </p:nvSpPr>
            <p:spPr>
              <a:xfrm>
                <a:off x="1075550" y="2784863"/>
                <a:ext cx="194400" cy="1944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0" name="Google Shape;110;p15"/>
              <p:cNvSpPr/>
              <p:nvPr/>
            </p:nvSpPr>
            <p:spPr>
              <a:xfrm>
                <a:off x="1662950" y="2144625"/>
                <a:ext cx="194400" cy="194400"/>
              </a:xfrm>
              <a:prstGeom prst="ellipse">
                <a:avLst/>
              </a:prstGeom>
              <a:gradFill>
                <a:gsLst>
                  <a:gs pos="0">
                    <a:schemeClr val="accent2"/>
                  </a:gs>
                  <a:gs pos="100000">
                    <a:schemeClr val="dk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1" name="Google Shape;111;p15"/>
              <p:cNvSpPr/>
              <p:nvPr/>
            </p:nvSpPr>
            <p:spPr>
              <a:xfrm>
                <a:off x="1857350" y="4034504"/>
                <a:ext cx="97800" cy="97800"/>
              </a:xfrm>
              <a:prstGeom prst="ellipse">
                <a:avLst/>
              </a:prstGeom>
              <a:gradFill>
                <a:gsLst>
                  <a:gs pos="0">
                    <a:schemeClr val="accent1"/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2" name="Google Shape;112;p15"/>
              <p:cNvSpPr/>
              <p:nvPr/>
            </p:nvSpPr>
            <p:spPr>
              <a:xfrm>
                <a:off x="972475" y="2603225"/>
                <a:ext cx="42300" cy="423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3" name="Google Shape;113;p15"/>
              <p:cNvSpPr/>
              <p:nvPr/>
            </p:nvSpPr>
            <p:spPr>
              <a:xfrm>
                <a:off x="1502050" y="4340138"/>
                <a:ext cx="80100" cy="80100"/>
              </a:xfrm>
              <a:prstGeom prst="ellipse">
                <a:avLst/>
              </a:prstGeom>
              <a:gradFill>
                <a:gsLst>
                  <a:gs pos="0">
                    <a:schemeClr val="accent2"/>
                  </a:gs>
                  <a:gs pos="100000">
                    <a:schemeClr val="dk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4" name="Google Shape;114;p15"/>
              <p:cNvSpPr/>
              <p:nvPr/>
            </p:nvSpPr>
            <p:spPr>
              <a:xfrm>
                <a:off x="2354275" y="4103438"/>
                <a:ext cx="80100" cy="801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sp>
          <p:nvSpPr>
            <p:cNvPr id="115" name="Google Shape;115;p15"/>
            <p:cNvSpPr/>
            <p:nvPr/>
          </p:nvSpPr>
          <p:spPr>
            <a:xfrm flipH="1">
              <a:off x="2323238" y="2634250"/>
              <a:ext cx="381000" cy="495625"/>
            </a:xfrm>
            <a:custGeom>
              <a:avLst/>
              <a:gdLst/>
              <a:ahLst/>
              <a:cxnLst/>
              <a:rect l="l" t="t" r="r" b="b"/>
              <a:pathLst>
                <a:path w="15240" h="19825" extrusionOk="0">
                  <a:moveTo>
                    <a:pt x="13597" y="1"/>
                  </a:moveTo>
                  <a:cubicBezTo>
                    <a:pt x="13347" y="1"/>
                    <a:pt x="13085" y="89"/>
                    <a:pt x="12843" y="294"/>
                  </a:cubicBezTo>
                  <a:lnTo>
                    <a:pt x="4404" y="8733"/>
                  </a:lnTo>
                  <a:lnTo>
                    <a:pt x="4404" y="5698"/>
                  </a:lnTo>
                  <a:cubicBezTo>
                    <a:pt x="4404" y="5298"/>
                    <a:pt x="4304" y="4931"/>
                    <a:pt x="4137" y="4564"/>
                  </a:cubicBezTo>
                  <a:cubicBezTo>
                    <a:pt x="4003" y="4297"/>
                    <a:pt x="3837" y="4063"/>
                    <a:pt x="3636" y="3863"/>
                  </a:cubicBezTo>
                  <a:lnTo>
                    <a:pt x="2702" y="2929"/>
                  </a:lnTo>
                  <a:cubicBezTo>
                    <a:pt x="2452" y="2690"/>
                    <a:pt x="2149" y="2582"/>
                    <a:pt x="1854" y="2582"/>
                  </a:cubicBezTo>
                  <a:cubicBezTo>
                    <a:pt x="1243" y="2582"/>
                    <a:pt x="668" y="3044"/>
                    <a:pt x="668" y="3763"/>
                  </a:cubicBezTo>
                  <a:cubicBezTo>
                    <a:pt x="668" y="4063"/>
                    <a:pt x="801" y="4364"/>
                    <a:pt x="1035" y="4597"/>
                  </a:cubicBezTo>
                  <a:lnTo>
                    <a:pt x="1268" y="4831"/>
                  </a:lnTo>
                  <a:cubicBezTo>
                    <a:pt x="1735" y="5331"/>
                    <a:pt x="2035" y="5998"/>
                    <a:pt x="2035" y="6699"/>
                  </a:cubicBezTo>
                  <a:lnTo>
                    <a:pt x="0" y="14104"/>
                  </a:lnTo>
                  <a:cubicBezTo>
                    <a:pt x="0" y="14704"/>
                    <a:pt x="234" y="15271"/>
                    <a:pt x="668" y="15705"/>
                  </a:cubicBezTo>
                  <a:lnTo>
                    <a:pt x="4137" y="19174"/>
                  </a:lnTo>
                  <a:cubicBezTo>
                    <a:pt x="4587" y="19608"/>
                    <a:pt x="5171" y="19825"/>
                    <a:pt x="5750" y="19825"/>
                  </a:cubicBezTo>
                  <a:cubicBezTo>
                    <a:pt x="6330" y="19825"/>
                    <a:pt x="6905" y="19608"/>
                    <a:pt x="7339" y="19174"/>
                  </a:cubicBezTo>
                  <a:lnTo>
                    <a:pt x="13177" y="13337"/>
                  </a:lnTo>
                  <a:cubicBezTo>
                    <a:pt x="13410" y="13103"/>
                    <a:pt x="13510" y="12803"/>
                    <a:pt x="13510" y="12503"/>
                  </a:cubicBezTo>
                  <a:cubicBezTo>
                    <a:pt x="13510" y="11784"/>
                    <a:pt x="12935" y="11307"/>
                    <a:pt x="12335" y="11307"/>
                  </a:cubicBezTo>
                  <a:cubicBezTo>
                    <a:pt x="12044" y="11307"/>
                    <a:pt x="11748" y="11418"/>
                    <a:pt x="11509" y="11669"/>
                  </a:cubicBezTo>
                  <a:lnTo>
                    <a:pt x="12176" y="10968"/>
                  </a:lnTo>
                  <a:cubicBezTo>
                    <a:pt x="13186" y="10135"/>
                    <a:pt x="12361" y="8843"/>
                    <a:pt x="11408" y="8843"/>
                  </a:cubicBezTo>
                  <a:cubicBezTo>
                    <a:pt x="11210" y="8843"/>
                    <a:pt x="11006" y="8899"/>
                    <a:pt x="10811" y="9027"/>
                  </a:cubicBezTo>
                  <a:lnTo>
                    <a:pt x="10811" y="9027"/>
                  </a:lnTo>
                  <a:lnTo>
                    <a:pt x="10842" y="9000"/>
                  </a:lnTo>
                  <a:cubicBezTo>
                    <a:pt x="11542" y="8119"/>
                    <a:pt x="10811" y="7035"/>
                    <a:pt x="9933" y="7035"/>
                  </a:cubicBezTo>
                  <a:cubicBezTo>
                    <a:pt x="9682" y="7035"/>
                    <a:pt x="9419" y="7124"/>
                    <a:pt x="9174" y="7332"/>
                  </a:cubicBezTo>
                  <a:lnTo>
                    <a:pt x="14511" y="1962"/>
                  </a:lnTo>
                  <a:cubicBezTo>
                    <a:pt x="15239" y="1103"/>
                    <a:pt x="14486" y="1"/>
                    <a:pt x="13597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16" name="Google Shape;116;p15"/>
          <p:cNvGrpSpPr/>
          <p:nvPr/>
        </p:nvGrpSpPr>
        <p:grpSpPr>
          <a:xfrm>
            <a:off x="6810100" y="1117250"/>
            <a:ext cx="2059600" cy="2523048"/>
            <a:chOff x="2962600" y="1787438"/>
            <a:chExt cx="2059600" cy="2523048"/>
          </a:xfrm>
        </p:grpSpPr>
        <p:sp>
          <p:nvSpPr>
            <p:cNvPr id="117" name="Google Shape;117;p15"/>
            <p:cNvSpPr/>
            <p:nvPr/>
          </p:nvSpPr>
          <p:spPr>
            <a:xfrm>
              <a:off x="3488800" y="2222313"/>
              <a:ext cx="1161675" cy="555400"/>
            </a:xfrm>
            <a:custGeom>
              <a:avLst/>
              <a:gdLst/>
              <a:ahLst/>
              <a:cxnLst/>
              <a:rect l="l" t="t" r="r" b="b"/>
              <a:pathLst>
                <a:path w="46467" h="22216" extrusionOk="0">
                  <a:moveTo>
                    <a:pt x="24418" y="0"/>
                  </a:moveTo>
                  <a:cubicBezTo>
                    <a:pt x="17713" y="33"/>
                    <a:pt x="12042" y="5004"/>
                    <a:pt x="11175" y="11675"/>
                  </a:cubicBezTo>
                  <a:cubicBezTo>
                    <a:pt x="10975" y="11675"/>
                    <a:pt x="10808" y="11642"/>
                    <a:pt x="10608" y="11642"/>
                  </a:cubicBezTo>
                  <a:cubicBezTo>
                    <a:pt x="4737" y="11642"/>
                    <a:pt x="0" y="16378"/>
                    <a:pt x="0" y="22216"/>
                  </a:cubicBezTo>
                  <a:lnTo>
                    <a:pt x="46233" y="22216"/>
                  </a:lnTo>
                  <a:cubicBezTo>
                    <a:pt x="46367" y="21582"/>
                    <a:pt x="46467" y="20915"/>
                    <a:pt x="46467" y="20248"/>
                  </a:cubicBezTo>
                  <a:cubicBezTo>
                    <a:pt x="46467" y="15511"/>
                    <a:pt x="42598" y="11642"/>
                    <a:pt x="37827" y="11642"/>
                  </a:cubicBezTo>
                  <a:lnTo>
                    <a:pt x="37694" y="11642"/>
                  </a:lnTo>
                  <a:cubicBezTo>
                    <a:pt x="36827" y="4970"/>
                    <a:pt x="31156" y="0"/>
                    <a:pt x="24418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8" name="Google Shape;118;p15"/>
            <p:cNvSpPr/>
            <p:nvPr/>
          </p:nvSpPr>
          <p:spPr>
            <a:xfrm>
              <a:off x="4188475" y="2631763"/>
              <a:ext cx="74225" cy="467850"/>
            </a:xfrm>
            <a:custGeom>
              <a:avLst/>
              <a:gdLst/>
              <a:ahLst/>
              <a:cxnLst/>
              <a:rect l="l" t="t" r="r" b="b"/>
              <a:pathLst>
                <a:path w="2969" h="18714" extrusionOk="0">
                  <a:moveTo>
                    <a:pt x="0" y="0"/>
                  </a:moveTo>
                  <a:lnTo>
                    <a:pt x="0" y="15245"/>
                  </a:lnTo>
                  <a:lnTo>
                    <a:pt x="1468" y="18714"/>
                  </a:lnTo>
                  <a:lnTo>
                    <a:pt x="2969" y="15245"/>
                  </a:lnTo>
                  <a:lnTo>
                    <a:pt x="2969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dk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9" name="Google Shape;119;p15"/>
            <p:cNvSpPr/>
            <p:nvPr/>
          </p:nvSpPr>
          <p:spPr>
            <a:xfrm>
              <a:off x="3904100" y="2545038"/>
              <a:ext cx="75075" cy="467850"/>
            </a:xfrm>
            <a:custGeom>
              <a:avLst/>
              <a:gdLst/>
              <a:ahLst/>
              <a:cxnLst/>
              <a:rect l="l" t="t" r="r" b="b"/>
              <a:pathLst>
                <a:path w="3003" h="18714" extrusionOk="0">
                  <a:moveTo>
                    <a:pt x="1501" y="0"/>
                  </a:moveTo>
                  <a:lnTo>
                    <a:pt x="0" y="3469"/>
                  </a:lnTo>
                  <a:lnTo>
                    <a:pt x="0" y="18714"/>
                  </a:lnTo>
                  <a:lnTo>
                    <a:pt x="3002" y="18714"/>
                  </a:lnTo>
                  <a:lnTo>
                    <a:pt x="3002" y="3469"/>
                  </a:lnTo>
                  <a:lnTo>
                    <a:pt x="1501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0" name="Google Shape;120;p15"/>
            <p:cNvSpPr/>
            <p:nvPr/>
          </p:nvSpPr>
          <p:spPr>
            <a:xfrm>
              <a:off x="2962600" y="2574213"/>
              <a:ext cx="1161675" cy="555425"/>
            </a:xfrm>
            <a:custGeom>
              <a:avLst/>
              <a:gdLst/>
              <a:ahLst/>
              <a:cxnLst/>
              <a:rect l="l" t="t" r="r" b="b"/>
              <a:pathLst>
                <a:path w="46467" h="22217" extrusionOk="0">
                  <a:moveTo>
                    <a:pt x="24417" y="1"/>
                  </a:moveTo>
                  <a:cubicBezTo>
                    <a:pt x="17713" y="1"/>
                    <a:pt x="12042" y="4971"/>
                    <a:pt x="11175" y="11609"/>
                  </a:cubicBezTo>
                  <a:lnTo>
                    <a:pt x="10574" y="11609"/>
                  </a:lnTo>
                  <a:cubicBezTo>
                    <a:pt x="4737" y="11609"/>
                    <a:pt x="0" y="16346"/>
                    <a:pt x="0" y="22217"/>
                  </a:cubicBezTo>
                  <a:lnTo>
                    <a:pt x="46233" y="22217"/>
                  </a:lnTo>
                  <a:cubicBezTo>
                    <a:pt x="46366" y="21583"/>
                    <a:pt x="46433" y="20916"/>
                    <a:pt x="46467" y="20249"/>
                  </a:cubicBezTo>
                  <a:cubicBezTo>
                    <a:pt x="46467" y="15479"/>
                    <a:pt x="42597" y="11609"/>
                    <a:pt x="37827" y="11609"/>
                  </a:cubicBezTo>
                  <a:lnTo>
                    <a:pt x="37694" y="11609"/>
                  </a:lnTo>
                  <a:cubicBezTo>
                    <a:pt x="36826" y="4971"/>
                    <a:pt x="31156" y="1"/>
                    <a:pt x="24417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dk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1" name="Google Shape;121;p15"/>
            <p:cNvSpPr/>
            <p:nvPr/>
          </p:nvSpPr>
          <p:spPr>
            <a:xfrm>
              <a:off x="3491300" y="2730163"/>
              <a:ext cx="194325" cy="158475"/>
            </a:xfrm>
            <a:custGeom>
              <a:avLst/>
              <a:gdLst/>
              <a:ahLst/>
              <a:cxnLst/>
              <a:rect l="l" t="t" r="r" b="b"/>
              <a:pathLst>
                <a:path w="7773" h="6339" fill="none" extrusionOk="0">
                  <a:moveTo>
                    <a:pt x="0" y="2302"/>
                  </a:moveTo>
                  <a:cubicBezTo>
                    <a:pt x="3269" y="1"/>
                    <a:pt x="7773" y="2302"/>
                    <a:pt x="7773" y="6339"/>
                  </a:cubicBezTo>
                </a:path>
              </a:pathLst>
            </a:custGeom>
            <a:solidFill>
              <a:schemeClr val="lt1"/>
            </a:solidFill>
            <a:ln w="317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2" name="Google Shape;122;p15"/>
            <p:cNvSpPr/>
            <p:nvPr/>
          </p:nvSpPr>
          <p:spPr>
            <a:xfrm>
              <a:off x="3452100" y="2751838"/>
              <a:ext cx="80075" cy="82600"/>
            </a:xfrm>
            <a:custGeom>
              <a:avLst/>
              <a:gdLst/>
              <a:ahLst/>
              <a:cxnLst/>
              <a:rect l="l" t="t" r="r" b="b"/>
              <a:pathLst>
                <a:path w="3203" h="3304" extrusionOk="0">
                  <a:moveTo>
                    <a:pt x="735" y="1"/>
                  </a:moveTo>
                  <a:lnTo>
                    <a:pt x="1" y="3303"/>
                  </a:lnTo>
                  <a:lnTo>
                    <a:pt x="3203" y="2303"/>
                  </a:lnTo>
                  <a:lnTo>
                    <a:pt x="7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3" name="Google Shape;123;p15"/>
            <p:cNvSpPr/>
            <p:nvPr/>
          </p:nvSpPr>
          <p:spPr>
            <a:xfrm>
              <a:off x="3452100" y="2875263"/>
              <a:ext cx="194325" cy="158475"/>
            </a:xfrm>
            <a:custGeom>
              <a:avLst/>
              <a:gdLst/>
              <a:ahLst/>
              <a:cxnLst/>
              <a:rect l="l" t="t" r="r" b="b"/>
              <a:pathLst>
                <a:path w="7773" h="6339" fill="none" extrusionOk="0">
                  <a:moveTo>
                    <a:pt x="7773" y="4037"/>
                  </a:moveTo>
                  <a:cubicBezTo>
                    <a:pt x="4504" y="6339"/>
                    <a:pt x="1" y="4037"/>
                    <a:pt x="1" y="1"/>
                  </a:cubicBezTo>
                </a:path>
              </a:pathLst>
            </a:custGeom>
            <a:solidFill>
              <a:schemeClr val="lt1"/>
            </a:solidFill>
            <a:ln w="317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4" name="Google Shape;124;p15"/>
            <p:cNvSpPr/>
            <p:nvPr/>
          </p:nvSpPr>
          <p:spPr>
            <a:xfrm>
              <a:off x="3605550" y="2929488"/>
              <a:ext cx="80075" cy="82575"/>
            </a:xfrm>
            <a:custGeom>
              <a:avLst/>
              <a:gdLst/>
              <a:ahLst/>
              <a:cxnLst/>
              <a:rect l="l" t="t" r="r" b="b"/>
              <a:pathLst>
                <a:path w="3203" h="3303" extrusionOk="0">
                  <a:moveTo>
                    <a:pt x="3203" y="0"/>
                  </a:moveTo>
                  <a:lnTo>
                    <a:pt x="0" y="1001"/>
                  </a:lnTo>
                  <a:lnTo>
                    <a:pt x="2469" y="3302"/>
                  </a:lnTo>
                  <a:lnTo>
                    <a:pt x="320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5" name="Google Shape;125;p15"/>
            <p:cNvSpPr/>
            <p:nvPr/>
          </p:nvSpPr>
          <p:spPr>
            <a:xfrm>
              <a:off x="3481113" y="3343700"/>
              <a:ext cx="381000" cy="495625"/>
            </a:xfrm>
            <a:custGeom>
              <a:avLst/>
              <a:gdLst/>
              <a:ahLst/>
              <a:cxnLst/>
              <a:rect l="l" t="t" r="r" b="b"/>
              <a:pathLst>
                <a:path w="15240" h="19825" extrusionOk="0">
                  <a:moveTo>
                    <a:pt x="13597" y="1"/>
                  </a:moveTo>
                  <a:cubicBezTo>
                    <a:pt x="13347" y="1"/>
                    <a:pt x="13085" y="89"/>
                    <a:pt x="12843" y="294"/>
                  </a:cubicBezTo>
                  <a:lnTo>
                    <a:pt x="4404" y="8733"/>
                  </a:lnTo>
                  <a:lnTo>
                    <a:pt x="4404" y="5698"/>
                  </a:lnTo>
                  <a:cubicBezTo>
                    <a:pt x="4404" y="5298"/>
                    <a:pt x="4304" y="4931"/>
                    <a:pt x="4137" y="4564"/>
                  </a:cubicBezTo>
                  <a:cubicBezTo>
                    <a:pt x="4003" y="4297"/>
                    <a:pt x="3837" y="4063"/>
                    <a:pt x="3636" y="3863"/>
                  </a:cubicBezTo>
                  <a:lnTo>
                    <a:pt x="2702" y="2929"/>
                  </a:lnTo>
                  <a:cubicBezTo>
                    <a:pt x="2452" y="2690"/>
                    <a:pt x="2149" y="2582"/>
                    <a:pt x="1854" y="2582"/>
                  </a:cubicBezTo>
                  <a:cubicBezTo>
                    <a:pt x="1243" y="2582"/>
                    <a:pt x="668" y="3044"/>
                    <a:pt x="668" y="3763"/>
                  </a:cubicBezTo>
                  <a:cubicBezTo>
                    <a:pt x="668" y="4063"/>
                    <a:pt x="801" y="4364"/>
                    <a:pt x="1035" y="4597"/>
                  </a:cubicBezTo>
                  <a:lnTo>
                    <a:pt x="1268" y="4831"/>
                  </a:lnTo>
                  <a:cubicBezTo>
                    <a:pt x="1735" y="5331"/>
                    <a:pt x="2035" y="5998"/>
                    <a:pt x="2035" y="6699"/>
                  </a:cubicBezTo>
                  <a:lnTo>
                    <a:pt x="0" y="14104"/>
                  </a:lnTo>
                  <a:cubicBezTo>
                    <a:pt x="0" y="14704"/>
                    <a:pt x="234" y="15271"/>
                    <a:pt x="668" y="15705"/>
                  </a:cubicBezTo>
                  <a:lnTo>
                    <a:pt x="4137" y="19174"/>
                  </a:lnTo>
                  <a:cubicBezTo>
                    <a:pt x="4587" y="19608"/>
                    <a:pt x="5171" y="19825"/>
                    <a:pt x="5750" y="19825"/>
                  </a:cubicBezTo>
                  <a:cubicBezTo>
                    <a:pt x="6330" y="19825"/>
                    <a:pt x="6905" y="19608"/>
                    <a:pt x="7339" y="19174"/>
                  </a:cubicBezTo>
                  <a:lnTo>
                    <a:pt x="13177" y="13337"/>
                  </a:lnTo>
                  <a:cubicBezTo>
                    <a:pt x="13410" y="13103"/>
                    <a:pt x="13510" y="12803"/>
                    <a:pt x="13510" y="12503"/>
                  </a:cubicBezTo>
                  <a:cubicBezTo>
                    <a:pt x="13510" y="11784"/>
                    <a:pt x="12935" y="11307"/>
                    <a:pt x="12335" y="11307"/>
                  </a:cubicBezTo>
                  <a:cubicBezTo>
                    <a:pt x="12044" y="11307"/>
                    <a:pt x="11748" y="11418"/>
                    <a:pt x="11509" y="11669"/>
                  </a:cubicBezTo>
                  <a:lnTo>
                    <a:pt x="12176" y="10968"/>
                  </a:lnTo>
                  <a:cubicBezTo>
                    <a:pt x="13186" y="10135"/>
                    <a:pt x="12361" y="8843"/>
                    <a:pt x="11408" y="8843"/>
                  </a:cubicBezTo>
                  <a:cubicBezTo>
                    <a:pt x="11210" y="8843"/>
                    <a:pt x="11006" y="8899"/>
                    <a:pt x="10811" y="9027"/>
                  </a:cubicBezTo>
                  <a:lnTo>
                    <a:pt x="10811" y="9027"/>
                  </a:lnTo>
                  <a:lnTo>
                    <a:pt x="10842" y="9000"/>
                  </a:lnTo>
                  <a:cubicBezTo>
                    <a:pt x="11542" y="8119"/>
                    <a:pt x="10811" y="7035"/>
                    <a:pt x="9933" y="7035"/>
                  </a:cubicBezTo>
                  <a:cubicBezTo>
                    <a:pt x="9682" y="7035"/>
                    <a:pt x="9419" y="7124"/>
                    <a:pt x="9174" y="7332"/>
                  </a:cubicBezTo>
                  <a:lnTo>
                    <a:pt x="14511" y="1962"/>
                  </a:lnTo>
                  <a:cubicBezTo>
                    <a:pt x="15239" y="1103"/>
                    <a:pt x="14486" y="1"/>
                    <a:pt x="13597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126" name="Google Shape;126;p15"/>
            <p:cNvGrpSpPr/>
            <p:nvPr/>
          </p:nvGrpSpPr>
          <p:grpSpPr>
            <a:xfrm>
              <a:off x="4068550" y="3518650"/>
              <a:ext cx="503452" cy="791836"/>
              <a:chOff x="6398413" y="1345150"/>
              <a:chExt cx="503452" cy="791836"/>
            </a:xfrm>
          </p:grpSpPr>
          <p:sp>
            <p:nvSpPr>
              <p:cNvPr id="127" name="Google Shape;127;p15"/>
              <p:cNvSpPr/>
              <p:nvPr/>
            </p:nvSpPr>
            <p:spPr>
              <a:xfrm>
                <a:off x="6450067" y="1345150"/>
                <a:ext cx="402560" cy="348494"/>
              </a:xfrm>
              <a:custGeom>
                <a:avLst/>
                <a:gdLst/>
                <a:ahLst/>
                <a:cxnLst/>
                <a:rect l="l" t="t" r="r" b="b"/>
                <a:pathLst>
                  <a:path w="11176" h="9675" extrusionOk="0">
                    <a:moveTo>
                      <a:pt x="5571" y="0"/>
                    </a:moveTo>
                    <a:cubicBezTo>
                      <a:pt x="2569" y="0"/>
                      <a:pt x="67" y="2402"/>
                      <a:pt x="1" y="5438"/>
                    </a:cubicBezTo>
                    <a:lnTo>
                      <a:pt x="1" y="9674"/>
                    </a:lnTo>
                    <a:lnTo>
                      <a:pt x="1969" y="9674"/>
                    </a:lnTo>
                    <a:lnTo>
                      <a:pt x="1969" y="5438"/>
                    </a:lnTo>
                    <a:cubicBezTo>
                      <a:pt x="1969" y="3436"/>
                      <a:pt x="3603" y="1835"/>
                      <a:pt x="5571" y="1835"/>
                    </a:cubicBezTo>
                    <a:cubicBezTo>
                      <a:pt x="7573" y="1835"/>
                      <a:pt x="9174" y="3436"/>
                      <a:pt x="9207" y="5438"/>
                    </a:cubicBezTo>
                    <a:lnTo>
                      <a:pt x="9207" y="9674"/>
                    </a:lnTo>
                    <a:lnTo>
                      <a:pt x="11175" y="9674"/>
                    </a:lnTo>
                    <a:lnTo>
                      <a:pt x="11175" y="5438"/>
                    </a:lnTo>
                    <a:cubicBezTo>
                      <a:pt x="11075" y="2402"/>
                      <a:pt x="8607" y="0"/>
                      <a:pt x="5571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dk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28" name="Google Shape;128;p15"/>
              <p:cNvSpPr/>
              <p:nvPr/>
            </p:nvSpPr>
            <p:spPr>
              <a:xfrm>
                <a:off x="6398413" y="1633534"/>
                <a:ext cx="503452" cy="503452"/>
              </a:xfrm>
              <a:custGeom>
                <a:avLst/>
                <a:gdLst/>
                <a:ahLst/>
                <a:cxnLst/>
                <a:rect l="l" t="t" r="r" b="b"/>
                <a:pathLst>
                  <a:path w="13977" h="13977" extrusionOk="0">
                    <a:moveTo>
                      <a:pt x="0" y="0"/>
                    </a:moveTo>
                    <a:lnTo>
                      <a:pt x="0" y="13977"/>
                    </a:lnTo>
                    <a:lnTo>
                      <a:pt x="13977" y="13977"/>
                    </a:lnTo>
                    <a:lnTo>
                      <a:pt x="1397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29" name="Google Shape;129;p15"/>
              <p:cNvSpPr/>
              <p:nvPr/>
            </p:nvSpPr>
            <p:spPr>
              <a:xfrm>
                <a:off x="6559426" y="1757302"/>
                <a:ext cx="159821" cy="136696"/>
              </a:xfrm>
              <a:custGeom>
                <a:avLst/>
                <a:gdLst/>
                <a:ahLst/>
                <a:cxnLst/>
                <a:rect l="l" t="t" r="r" b="b"/>
                <a:pathLst>
                  <a:path w="4437" h="3795" extrusionOk="0">
                    <a:moveTo>
                      <a:pt x="2535" y="0"/>
                    </a:moveTo>
                    <a:cubicBezTo>
                      <a:pt x="834" y="0"/>
                      <a:pt x="0" y="2035"/>
                      <a:pt x="1168" y="3236"/>
                    </a:cubicBezTo>
                    <a:cubicBezTo>
                      <a:pt x="1554" y="3622"/>
                      <a:pt x="2031" y="3795"/>
                      <a:pt x="2500" y="3795"/>
                    </a:cubicBezTo>
                    <a:cubicBezTo>
                      <a:pt x="3486" y="3795"/>
                      <a:pt x="4437" y="3032"/>
                      <a:pt x="4437" y="1901"/>
                    </a:cubicBezTo>
                    <a:cubicBezTo>
                      <a:pt x="4437" y="834"/>
                      <a:pt x="3569" y="0"/>
                      <a:pt x="253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0" name="Google Shape;130;p15"/>
              <p:cNvSpPr/>
              <p:nvPr/>
            </p:nvSpPr>
            <p:spPr>
              <a:xfrm>
                <a:off x="6625489" y="1836585"/>
                <a:ext cx="50500" cy="159857"/>
              </a:xfrm>
              <a:custGeom>
                <a:avLst/>
                <a:gdLst/>
                <a:ahLst/>
                <a:cxnLst/>
                <a:rect l="l" t="t" r="r" b="b"/>
                <a:pathLst>
                  <a:path w="1402" h="4438" extrusionOk="0">
                    <a:moveTo>
                      <a:pt x="1" y="1"/>
                    </a:moveTo>
                    <a:lnTo>
                      <a:pt x="1" y="3837"/>
                    </a:lnTo>
                    <a:cubicBezTo>
                      <a:pt x="1" y="4170"/>
                      <a:pt x="268" y="4437"/>
                      <a:pt x="568" y="4437"/>
                    </a:cubicBezTo>
                    <a:lnTo>
                      <a:pt x="801" y="4437"/>
                    </a:lnTo>
                    <a:cubicBezTo>
                      <a:pt x="1135" y="4437"/>
                      <a:pt x="1402" y="4170"/>
                      <a:pt x="1402" y="3837"/>
                    </a:cubicBezTo>
                    <a:lnTo>
                      <a:pt x="140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sp>
          <p:nvSpPr>
            <p:cNvPr id="131" name="Google Shape;131;p15"/>
            <p:cNvSpPr/>
            <p:nvPr/>
          </p:nvSpPr>
          <p:spPr>
            <a:xfrm>
              <a:off x="3257525" y="3245904"/>
              <a:ext cx="97800" cy="97800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2" name="Google Shape;132;p15"/>
            <p:cNvSpPr/>
            <p:nvPr/>
          </p:nvSpPr>
          <p:spPr>
            <a:xfrm>
              <a:off x="4650475" y="2222325"/>
              <a:ext cx="194400" cy="194400"/>
            </a:xfrm>
            <a:prstGeom prst="ellipse">
              <a:avLst/>
            </a:prstGeom>
            <a:gradFill>
              <a:gsLst>
                <a:gs pos="0">
                  <a:schemeClr val="accent2"/>
                </a:gs>
                <a:gs pos="100000">
                  <a:schemeClr val="dk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3" name="Google Shape;133;p15"/>
            <p:cNvSpPr/>
            <p:nvPr/>
          </p:nvSpPr>
          <p:spPr>
            <a:xfrm>
              <a:off x="3063125" y="2222313"/>
              <a:ext cx="194400" cy="1944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4" name="Google Shape;134;p15"/>
            <p:cNvSpPr/>
            <p:nvPr/>
          </p:nvSpPr>
          <p:spPr>
            <a:xfrm>
              <a:off x="3979175" y="3518650"/>
              <a:ext cx="42300" cy="42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5" name="Google Shape;135;p15"/>
            <p:cNvSpPr/>
            <p:nvPr/>
          </p:nvSpPr>
          <p:spPr>
            <a:xfrm>
              <a:off x="4924400" y="4183554"/>
              <a:ext cx="97800" cy="97800"/>
            </a:xfrm>
            <a:prstGeom prst="ellipse">
              <a:avLst/>
            </a:prstGeom>
            <a:gradFill>
              <a:gsLst>
                <a:gs pos="0">
                  <a:schemeClr val="accent2"/>
                </a:gs>
                <a:gs pos="100000">
                  <a:schemeClr val="dk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6" name="Google Shape;136;p15"/>
            <p:cNvSpPr/>
            <p:nvPr/>
          </p:nvSpPr>
          <p:spPr>
            <a:xfrm>
              <a:off x="3740425" y="1787438"/>
              <a:ext cx="80100" cy="80100"/>
            </a:xfrm>
            <a:prstGeom prst="ellipse">
              <a:avLst/>
            </a:prstGeom>
            <a:gradFill>
              <a:gsLst>
                <a:gs pos="0">
                  <a:schemeClr val="accent2"/>
                </a:gs>
                <a:gs pos="100000">
                  <a:schemeClr val="dk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7" name="Google Shape;137;p15"/>
            <p:cNvSpPr/>
            <p:nvPr/>
          </p:nvSpPr>
          <p:spPr>
            <a:xfrm>
              <a:off x="3276975" y="4043338"/>
              <a:ext cx="80100" cy="801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55;p16"/>
          <p:cNvSpPr/>
          <p:nvPr/>
        </p:nvSpPr>
        <p:spPr>
          <a:xfrm rot="7198898">
            <a:off x="1301214" y="729718"/>
            <a:ext cx="3960917" cy="3940716"/>
          </a:xfrm>
          <a:custGeom>
            <a:avLst/>
            <a:gdLst/>
            <a:ahLst/>
            <a:cxnLst/>
            <a:rect l="l" t="t" r="r" b="b"/>
            <a:pathLst>
              <a:path w="207404" h="206346" extrusionOk="0">
                <a:moveTo>
                  <a:pt x="103944" y="65896"/>
                </a:moveTo>
                <a:cubicBezTo>
                  <a:pt x="114099" y="65896"/>
                  <a:pt x="124406" y="70041"/>
                  <a:pt x="132114" y="79198"/>
                </a:cubicBezTo>
                <a:cubicBezTo>
                  <a:pt x="145426" y="94943"/>
                  <a:pt x="143422" y="118417"/>
                  <a:pt x="127677" y="131728"/>
                </a:cubicBezTo>
                <a:lnTo>
                  <a:pt x="127677" y="131585"/>
                </a:lnTo>
                <a:cubicBezTo>
                  <a:pt x="120415" y="137698"/>
                  <a:pt x="112071" y="140425"/>
                  <a:pt x="103930" y="140425"/>
                </a:cubicBezTo>
                <a:cubicBezTo>
                  <a:pt x="83668" y="140425"/>
                  <a:pt x="64659" y="123539"/>
                  <a:pt x="66701" y="99952"/>
                </a:cubicBezTo>
                <a:cubicBezTo>
                  <a:pt x="68530" y="78838"/>
                  <a:pt x="86000" y="65896"/>
                  <a:pt x="103944" y="65896"/>
                </a:cubicBezTo>
                <a:close/>
                <a:moveTo>
                  <a:pt x="102774" y="1"/>
                </a:moveTo>
                <a:cubicBezTo>
                  <a:pt x="96620" y="1"/>
                  <a:pt x="91449" y="4960"/>
                  <a:pt x="91178" y="11209"/>
                </a:cubicBezTo>
                <a:lnTo>
                  <a:pt x="90891" y="17507"/>
                </a:lnTo>
                <a:cubicBezTo>
                  <a:pt x="90748" y="22516"/>
                  <a:pt x="87456" y="26810"/>
                  <a:pt x="82589" y="28242"/>
                </a:cubicBezTo>
                <a:cubicBezTo>
                  <a:pt x="81015" y="28671"/>
                  <a:pt x="79297" y="29244"/>
                  <a:pt x="77723" y="29816"/>
                </a:cubicBezTo>
                <a:cubicBezTo>
                  <a:pt x="76506" y="30222"/>
                  <a:pt x="75252" y="30418"/>
                  <a:pt x="74008" y="30418"/>
                </a:cubicBezTo>
                <a:cubicBezTo>
                  <a:pt x="70424" y="30418"/>
                  <a:pt x="66929" y="28784"/>
                  <a:pt x="64698" y="25808"/>
                </a:cubicBezTo>
                <a:lnTo>
                  <a:pt x="60976" y="20799"/>
                </a:lnTo>
                <a:cubicBezTo>
                  <a:pt x="58608" y="17777"/>
                  <a:pt x="55122" y="16200"/>
                  <a:pt x="51633" y="16200"/>
                </a:cubicBezTo>
                <a:cubicBezTo>
                  <a:pt x="49008" y="16200"/>
                  <a:pt x="46381" y="17094"/>
                  <a:pt x="44229" y="18938"/>
                </a:cubicBezTo>
                <a:lnTo>
                  <a:pt x="30918" y="30102"/>
                </a:lnTo>
                <a:cubicBezTo>
                  <a:pt x="25908" y="34396"/>
                  <a:pt x="25335" y="41983"/>
                  <a:pt x="29773" y="46849"/>
                </a:cubicBezTo>
                <a:lnTo>
                  <a:pt x="34067" y="51573"/>
                </a:lnTo>
                <a:cubicBezTo>
                  <a:pt x="37502" y="55151"/>
                  <a:pt x="38218" y="60590"/>
                  <a:pt x="35784" y="64884"/>
                </a:cubicBezTo>
                <a:cubicBezTo>
                  <a:pt x="34925" y="66459"/>
                  <a:pt x="34067" y="68033"/>
                  <a:pt x="33351" y="69465"/>
                </a:cubicBezTo>
                <a:cubicBezTo>
                  <a:pt x="31443" y="73536"/>
                  <a:pt x="27385" y="76024"/>
                  <a:pt x="23089" y="76024"/>
                </a:cubicBezTo>
                <a:cubicBezTo>
                  <a:pt x="22552" y="76024"/>
                  <a:pt x="22011" y="75985"/>
                  <a:pt x="21471" y="75906"/>
                </a:cubicBezTo>
                <a:lnTo>
                  <a:pt x="15173" y="75047"/>
                </a:lnTo>
                <a:cubicBezTo>
                  <a:pt x="14730" y="74999"/>
                  <a:pt x="14290" y="74975"/>
                  <a:pt x="13855" y="74975"/>
                </a:cubicBezTo>
                <a:cubicBezTo>
                  <a:pt x="7823" y="74975"/>
                  <a:pt x="2682" y="79498"/>
                  <a:pt x="2147" y="85639"/>
                </a:cubicBezTo>
                <a:lnTo>
                  <a:pt x="573" y="102958"/>
                </a:lnTo>
                <a:cubicBezTo>
                  <a:pt x="0" y="109542"/>
                  <a:pt x="5153" y="115268"/>
                  <a:pt x="11738" y="115554"/>
                </a:cubicBezTo>
                <a:lnTo>
                  <a:pt x="18036" y="115840"/>
                </a:lnTo>
                <a:cubicBezTo>
                  <a:pt x="23045" y="115984"/>
                  <a:pt x="27339" y="119419"/>
                  <a:pt x="28771" y="124142"/>
                </a:cubicBezTo>
                <a:cubicBezTo>
                  <a:pt x="29200" y="125860"/>
                  <a:pt x="29773" y="127434"/>
                  <a:pt x="30345" y="129152"/>
                </a:cubicBezTo>
                <a:cubicBezTo>
                  <a:pt x="31920" y="133875"/>
                  <a:pt x="30345" y="139028"/>
                  <a:pt x="26337" y="142034"/>
                </a:cubicBezTo>
                <a:lnTo>
                  <a:pt x="21328" y="146042"/>
                </a:lnTo>
                <a:cubicBezTo>
                  <a:pt x="16032" y="150050"/>
                  <a:pt x="15316" y="157636"/>
                  <a:pt x="19610" y="162789"/>
                </a:cubicBezTo>
                <a:lnTo>
                  <a:pt x="30775" y="175957"/>
                </a:lnTo>
                <a:cubicBezTo>
                  <a:pt x="33020" y="178745"/>
                  <a:pt x="36313" y="180150"/>
                  <a:pt x="39634" y="180150"/>
                </a:cubicBezTo>
                <a:cubicBezTo>
                  <a:pt x="42451" y="180150"/>
                  <a:pt x="45288" y="179139"/>
                  <a:pt x="47521" y="177102"/>
                </a:cubicBezTo>
                <a:lnTo>
                  <a:pt x="52102" y="172808"/>
                </a:lnTo>
                <a:cubicBezTo>
                  <a:pt x="54335" y="170747"/>
                  <a:pt x="57134" y="169717"/>
                  <a:pt x="59975" y="169717"/>
                </a:cubicBezTo>
                <a:cubicBezTo>
                  <a:pt x="61869" y="169717"/>
                  <a:pt x="63782" y="170175"/>
                  <a:pt x="65556" y="171091"/>
                </a:cubicBezTo>
                <a:cubicBezTo>
                  <a:pt x="66988" y="171949"/>
                  <a:pt x="68562" y="172808"/>
                  <a:pt x="70137" y="173524"/>
                </a:cubicBezTo>
                <a:cubicBezTo>
                  <a:pt x="74574" y="175671"/>
                  <a:pt x="77150" y="180538"/>
                  <a:pt x="76578" y="185404"/>
                </a:cubicBezTo>
                <a:lnTo>
                  <a:pt x="75719" y="191702"/>
                </a:lnTo>
                <a:cubicBezTo>
                  <a:pt x="74860" y="198286"/>
                  <a:pt x="79727" y="204155"/>
                  <a:pt x="86311" y="204727"/>
                </a:cubicBezTo>
                <a:lnTo>
                  <a:pt x="103487" y="206302"/>
                </a:lnTo>
                <a:cubicBezTo>
                  <a:pt x="103830" y="206331"/>
                  <a:pt x="104170" y="206345"/>
                  <a:pt x="104508" y="206345"/>
                </a:cubicBezTo>
                <a:cubicBezTo>
                  <a:pt x="110784" y="206345"/>
                  <a:pt x="115955" y="201386"/>
                  <a:pt x="116226" y="195137"/>
                </a:cubicBezTo>
                <a:lnTo>
                  <a:pt x="116513" y="188839"/>
                </a:lnTo>
                <a:cubicBezTo>
                  <a:pt x="116656" y="183830"/>
                  <a:pt x="119948" y="179536"/>
                  <a:pt x="124814" y="178104"/>
                </a:cubicBezTo>
                <a:cubicBezTo>
                  <a:pt x="126389" y="177675"/>
                  <a:pt x="128107" y="177102"/>
                  <a:pt x="129681" y="176530"/>
                </a:cubicBezTo>
                <a:cubicBezTo>
                  <a:pt x="130897" y="176124"/>
                  <a:pt x="132142" y="175928"/>
                  <a:pt x="133372" y="175928"/>
                </a:cubicBezTo>
                <a:cubicBezTo>
                  <a:pt x="136916" y="175928"/>
                  <a:pt x="140331" y="177562"/>
                  <a:pt x="142563" y="180538"/>
                </a:cubicBezTo>
                <a:lnTo>
                  <a:pt x="146428" y="185547"/>
                </a:lnTo>
                <a:cubicBezTo>
                  <a:pt x="148785" y="188473"/>
                  <a:pt x="152249" y="190014"/>
                  <a:pt x="155720" y="190014"/>
                </a:cubicBezTo>
                <a:cubicBezTo>
                  <a:pt x="158363" y="190014"/>
                  <a:pt x="161009" y="189121"/>
                  <a:pt x="163175" y="187265"/>
                </a:cubicBezTo>
                <a:lnTo>
                  <a:pt x="176486" y="176100"/>
                </a:lnTo>
                <a:cubicBezTo>
                  <a:pt x="181496" y="171806"/>
                  <a:pt x="182068" y="164220"/>
                  <a:pt x="177488" y="159354"/>
                </a:cubicBezTo>
                <a:lnTo>
                  <a:pt x="173337" y="154773"/>
                </a:lnTo>
                <a:cubicBezTo>
                  <a:pt x="169902" y="151052"/>
                  <a:pt x="169186" y="145613"/>
                  <a:pt x="171620" y="141318"/>
                </a:cubicBezTo>
                <a:cubicBezTo>
                  <a:pt x="172478" y="139744"/>
                  <a:pt x="173337" y="138313"/>
                  <a:pt x="174053" y="136738"/>
                </a:cubicBezTo>
                <a:cubicBezTo>
                  <a:pt x="175961" y="132667"/>
                  <a:pt x="180019" y="130179"/>
                  <a:pt x="184315" y="130179"/>
                </a:cubicBezTo>
                <a:cubicBezTo>
                  <a:pt x="184852" y="130179"/>
                  <a:pt x="185392" y="130218"/>
                  <a:pt x="185933" y="130297"/>
                </a:cubicBezTo>
                <a:lnTo>
                  <a:pt x="192231" y="131156"/>
                </a:lnTo>
                <a:cubicBezTo>
                  <a:pt x="192739" y="131222"/>
                  <a:pt x="193242" y="131254"/>
                  <a:pt x="193739" y="131254"/>
                </a:cubicBezTo>
                <a:cubicBezTo>
                  <a:pt x="199689" y="131254"/>
                  <a:pt x="204728" y="126641"/>
                  <a:pt x="205256" y="120564"/>
                </a:cubicBezTo>
                <a:lnTo>
                  <a:pt x="206831" y="103245"/>
                </a:lnTo>
                <a:cubicBezTo>
                  <a:pt x="207403" y="96660"/>
                  <a:pt x="202251" y="90935"/>
                  <a:pt x="195666" y="90649"/>
                </a:cubicBezTo>
                <a:lnTo>
                  <a:pt x="189368" y="90362"/>
                </a:lnTo>
                <a:cubicBezTo>
                  <a:pt x="184359" y="90219"/>
                  <a:pt x="180065" y="86927"/>
                  <a:pt x="178633" y="82060"/>
                </a:cubicBezTo>
                <a:cubicBezTo>
                  <a:pt x="178204" y="80343"/>
                  <a:pt x="177631" y="78768"/>
                  <a:pt x="177059" y="77194"/>
                </a:cubicBezTo>
                <a:cubicBezTo>
                  <a:pt x="175484" y="72470"/>
                  <a:pt x="177059" y="67174"/>
                  <a:pt x="181067" y="64169"/>
                </a:cubicBezTo>
                <a:lnTo>
                  <a:pt x="185933" y="60447"/>
                </a:lnTo>
                <a:cubicBezTo>
                  <a:pt x="191229" y="56296"/>
                  <a:pt x="192088" y="48710"/>
                  <a:pt x="187794" y="43700"/>
                </a:cubicBezTo>
                <a:lnTo>
                  <a:pt x="176629" y="30389"/>
                </a:lnTo>
                <a:cubicBezTo>
                  <a:pt x="174288" y="27657"/>
                  <a:pt x="170967" y="26244"/>
                  <a:pt x="167642" y="26244"/>
                </a:cubicBezTo>
                <a:cubicBezTo>
                  <a:pt x="164870" y="26244"/>
                  <a:pt x="162095" y="27226"/>
                  <a:pt x="159883" y="29244"/>
                </a:cubicBezTo>
                <a:lnTo>
                  <a:pt x="155302" y="33538"/>
                </a:lnTo>
                <a:cubicBezTo>
                  <a:pt x="153069" y="35599"/>
                  <a:pt x="150218" y="36629"/>
                  <a:pt x="147367" y="36629"/>
                </a:cubicBezTo>
                <a:cubicBezTo>
                  <a:pt x="145466" y="36629"/>
                  <a:pt x="143565" y="36171"/>
                  <a:pt x="141847" y="35255"/>
                </a:cubicBezTo>
                <a:cubicBezTo>
                  <a:pt x="140273" y="34396"/>
                  <a:pt x="138842" y="33538"/>
                  <a:pt x="137267" y="32822"/>
                </a:cubicBezTo>
                <a:cubicBezTo>
                  <a:pt x="132687" y="30675"/>
                  <a:pt x="130110" y="25808"/>
                  <a:pt x="130826" y="20942"/>
                </a:cubicBezTo>
                <a:lnTo>
                  <a:pt x="131685" y="14644"/>
                </a:lnTo>
                <a:cubicBezTo>
                  <a:pt x="132544" y="8060"/>
                  <a:pt x="127677" y="2191"/>
                  <a:pt x="121093" y="1618"/>
                </a:cubicBezTo>
                <a:lnTo>
                  <a:pt x="103774" y="44"/>
                </a:lnTo>
                <a:cubicBezTo>
                  <a:pt x="103438" y="15"/>
                  <a:pt x="103104" y="1"/>
                  <a:pt x="102774" y="1"/>
                </a:cubicBezTo>
                <a:close/>
              </a:path>
            </a:pathLst>
          </a:custGeom>
          <a:solidFill>
            <a:srgbClr val="761C81">
              <a:alpha val="40000"/>
            </a:srgb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2" name="Google Shape;142;p16"/>
          <p:cNvSpPr txBox="1">
            <a:spLocks noGrp="1"/>
          </p:cNvSpPr>
          <p:nvPr>
            <p:ph type="title"/>
          </p:nvPr>
        </p:nvSpPr>
        <p:spPr>
          <a:xfrm>
            <a:off x="719999" y="539500"/>
            <a:ext cx="5113641" cy="78408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Using the SSD </a:t>
            </a:r>
            <a:r>
              <a:rPr lang="en-US" dirty="0" err="1"/>
              <a:t>Mobilenet</a:t>
            </a:r>
            <a:r>
              <a:rPr lang="en-US" dirty="0"/>
              <a:t> Model by </a:t>
            </a:r>
            <a:r>
              <a:rPr lang="en-US" dirty="0">
                <a:solidFill>
                  <a:schemeClr val="tx2"/>
                </a:solidFill>
              </a:rPr>
              <a:t>TensorFlow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43" name="Google Shape;143;p16"/>
          <p:cNvSpPr txBox="1">
            <a:spLocks noGrp="1"/>
          </p:cNvSpPr>
          <p:nvPr>
            <p:ph type="body" idx="1"/>
          </p:nvPr>
        </p:nvSpPr>
        <p:spPr>
          <a:xfrm>
            <a:off x="720000" y="1725606"/>
            <a:ext cx="6878299" cy="251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dirty="0"/>
              <a:t>We needed to search for a good model that achieves a trade-off between speed and efficiency.</a:t>
            </a:r>
            <a:endParaRPr lang="en-US"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endParaRPr lang="en-US"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dirty="0"/>
              <a:t>The SSD (Single Shot Detector) </a:t>
            </a:r>
            <a:r>
              <a:rPr lang="en-US" dirty="0" err="1"/>
              <a:t>Mobilenet</a:t>
            </a:r>
            <a:r>
              <a:rPr lang="en-US" dirty="0"/>
              <a:t> models are specifically designed to be lightweight and optimized for mobile devices, resulting in faster and more efficient performance compared to many other object detection models.</a:t>
            </a:r>
            <a:endParaRPr lang="en-US"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endParaRPr lang="en-US"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dirty="0"/>
              <a:t>Despite its lightweight design, SSD </a:t>
            </a:r>
            <a:r>
              <a:rPr lang="en-US" dirty="0" err="1"/>
              <a:t>Mobilenet</a:t>
            </a:r>
            <a:r>
              <a:rPr lang="en-US" dirty="0"/>
              <a:t> can achieve good accuracy in detecting objects in images.</a:t>
            </a:r>
            <a:endParaRPr lang="en-US"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endParaRPr lang="en-US"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dirty="0"/>
              <a:t>Thanks to its speed and efficiency, SSD </a:t>
            </a:r>
            <a:r>
              <a:rPr lang="en-US" dirty="0" err="1"/>
              <a:t>Mobilenet</a:t>
            </a:r>
            <a:r>
              <a:rPr lang="en-US" dirty="0"/>
              <a:t> can perform real-time object detection, making it suitable for applications where real-time processing is an important factor in our workflow.</a:t>
            </a:r>
            <a:endParaRPr lang="en-US" dirty="0"/>
          </a:p>
        </p:txBody>
      </p:sp>
      <p:sp>
        <p:nvSpPr>
          <p:cNvPr id="144" name="Google Shape;144;p16"/>
          <p:cNvSpPr/>
          <p:nvPr/>
        </p:nvSpPr>
        <p:spPr>
          <a:xfrm>
            <a:off x="7546751" y="940338"/>
            <a:ext cx="213431" cy="214685"/>
          </a:xfrm>
          <a:custGeom>
            <a:avLst/>
            <a:gdLst/>
            <a:ahLst/>
            <a:cxnLst/>
            <a:rect l="l" t="t" r="r" b="b"/>
            <a:pathLst>
              <a:path w="3065" h="3083" fill="none" extrusionOk="0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5" name="Google Shape;145;p16"/>
          <p:cNvSpPr/>
          <p:nvPr/>
        </p:nvSpPr>
        <p:spPr>
          <a:xfrm>
            <a:off x="7093638" y="832531"/>
            <a:ext cx="107827" cy="107819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6" name="Google Shape;146;p16"/>
          <p:cNvSpPr/>
          <p:nvPr/>
        </p:nvSpPr>
        <p:spPr>
          <a:xfrm rot="-1685758">
            <a:off x="8328153" y="1334059"/>
            <a:ext cx="59549" cy="60168"/>
          </a:xfrm>
          <a:custGeom>
            <a:avLst/>
            <a:gdLst/>
            <a:ahLst/>
            <a:cxnLst/>
            <a:rect l="l" t="t" r="r" b="b"/>
            <a:pathLst>
              <a:path w="1729" h="1747" fill="none" extrusionOk="0">
                <a:moveTo>
                  <a:pt x="1729" y="749"/>
                </a:moveTo>
                <a:cubicBezTo>
                  <a:pt x="1729" y="1408"/>
                  <a:pt x="927" y="1746"/>
                  <a:pt x="464" y="1265"/>
                </a:cubicBezTo>
                <a:cubicBezTo>
                  <a:pt x="1" y="802"/>
                  <a:pt x="322" y="1"/>
                  <a:pt x="998" y="1"/>
                </a:cubicBezTo>
                <a:cubicBezTo>
                  <a:pt x="1408" y="1"/>
                  <a:pt x="1729" y="339"/>
                  <a:pt x="1729" y="749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7" name="Google Shape;147;p16"/>
          <p:cNvSpPr/>
          <p:nvPr/>
        </p:nvSpPr>
        <p:spPr>
          <a:xfrm>
            <a:off x="8104063" y="726960"/>
            <a:ext cx="213431" cy="213401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48" name="Google Shape;148;p16"/>
          <p:cNvGrpSpPr/>
          <p:nvPr/>
        </p:nvGrpSpPr>
        <p:grpSpPr>
          <a:xfrm>
            <a:off x="7862872" y="3134764"/>
            <a:ext cx="695830" cy="243805"/>
            <a:chOff x="2271950" y="2722775"/>
            <a:chExt cx="575875" cy="201775"/>
          </a:xfrm>
        </p:grpSpPr>
        <p:sp>
          <p:nvSpPr>
            <p:cNvPr id="149" name="Google Shape;149;p16"/>
            <p:cNvSpPr/>
            <p:nvPr/>
          </p:nvSpPr>
          <p:spPr>
            <a:xfrm>
              <a:off x="2562325" y="2722775"/>
              <a:ext cx="285500" cy="201775"/>
            </a:xfrm>
            <a:custGeom>
              <a:avLst/>
              <a:gdLst/>
              <a:ahLst/>
              <a:cxnLst/>
              <a:rect l="l" t="t" r="r" b="b"/>
              <a:pathLst>
                <a:path w="11420" h="8071" fill="none" extrusionOk="0">
                  <a:moveTo>
                    <a:pt x="0" y="0"/>
                  </a:moveTo>
                  <a:cubicBezTo>
                    <a:pt x="2280" y="0"/>
                    <a:pt x="4240" y="1639"/>
                    <a:pt x="4668" y="3884"/>
                  </a:cubicBezTo>
                  <a:cubicBezTo>
                    <a:pt x="6395" y="3403"/>
                    <a:pt x="8177" y="4418"/>
                    <a:pt x="8640" y="6164"/>
                  </a:cubicBezTo>
                  <a:cubicBezTo>
                    <a:pt x="9976" y="5594"/>
                    <a:pt x="11419" y="6645"/>
                    <a:pt x="11294" y="8070"/>
                  </a:cubicBezTo>
                  <a:lnTo>
                    <a:pt x="8444" y="807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0" name="Google Shape;150;p16"/>
            <p:cNvSpPr/>
            <p:nvPr/>
          </p:nvSpPr>
          <p:spPr>
            <a:xfrm>
              <a:off x="2501750" y="2722775"/>
              <a:ext cx="36100" cy="13375"/>
            </a:xfrm>
            <a:custGeom>
              <a:avLst/>
              <a:gdLst/>
              <a:ahLst/>
              <a:cxnLst/>
              <a:rect l="l" t="t" r="r" b="b"/>
              <a:pathLst>
                <a:path w="1444" h="535" fill="none" extrusionOk="0">
                  <a:moveTo>
                    <a:pt x="1443" y="0"/>
                  </a:moveTo>
                  <a:cubicBezTo>
                    <a:pt x="1443" y="0"/>
                    <a:pt x="428" y="107"/>
                    <a:pt x="0" y="535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1" name="Google Shape;151;p16"/>
            <p:cNvSpPr/>
            <p:nvPr/>
          </p:nvSpPr>
          <p:spPr>
            <a:xfrm>
              <a:off x="2271950" y="2870625"/>
              <a:ext cx="477450" cy="53475"/>
            </a:xfrm>
            <a:custGeom>
              <a:avLst/>
              <a:gdLst/>
              <a:ahLst/>
              <a:cxnLst/>
              <a:rect l="l" t="t" r="r" b="b"/>
              <a:pathLst>
                <a:path w="19098" h="2139" fill="none" extrusionOk="0">
                  <a:moveTo>
                    <a:pt x="19097" y="2138"/>
                  </a:moveTo>
                  <a:lnTo>
                    <a:pt x="0" y="2138"/>
                  </a:lnTo>
                  <a:cubicBezTo>
                    <a:pt x="0" y="2138"/>
                    <a:pt x="374" y="1"/>
                    <a:pt x="2476" y="179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2" name="Google Shape;152;p16"/>
            <p:cNvSpPr/>
            <p:nvPr/>
          </p:nvSpPr>
          <p:spPr>
            <a:xfrm>
              <a:off x="2709725" y="2836775"/>
              <a:ext cx="39675" cy="20950"/>
            </a:xfrm>
            <a:custGeom>
              <a:avLst/>
              <a:gdLst/>
              <a:ahLst/>
              <a:cxnLst/>
              <a:rect l="l" t="t" r="r" b="b"/>
              <a:pathLst>
                <a:path w="1587" h="838" fill="none" extrusionOk="0">
                  <a:moveTo>
                    <a:pt x="1" y="1"/>
                  </a:moveTo>
                  <a:cubicBezTo>
                    <a:pt x="1" y="1"/>
                    <a:pt x="1159" y="108"/>
                    <a:pt x="1586" y="838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3" name="Google Shape;153;p16"/>
            <p:cNvSpPr/>
            <p:nvPr/>
          </p:nvSpPr>
          <p:spPr>
            <a:xfrm>
              <a:off x="2375275" y="2798475"/>
              <a:ext cx="85075" cy="27200"/>
            </a:xfrm>
            <a:custGeom>
              <a:avLst/>
              <a:gdLst/>
              <a:ahLst/>
              <a:cxnLst/>
              <a:rect l="l" t="t" r="r" b="b"/>
              <a:pathLst>
                <a:path w="3403" h="1088" fill="none" extrusionOk="0">
                  <a:moveTo>
                    <a:pt x="3403" y="357"/>
                  </a:moveTo>
                  <a:cubicBezTo>
                    <a:pt x="3403" y="357"/>
                    <a:pt x="1301" y="1"/>
                    <a:pt x="0" y="1087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54" name="Google Shape;154;p16"/>
          <p:cNvSpPr/>
          <p:nvPr/>
        </p:nvSpPr>
        <p:spPr>
          <a:xfrm rot="7201932">
            <a:off x="8171962" y="1678403"/>
            <a:ext cx="371928" cy="370031"/>
          </a:xfrm>
          <a:custGeom>
            <a:avLst/>
            <a:gdLst/>
            <a:ahLst/>
            <a:cxnLst/>
            <a:rect l="l" t="t" r="r" b="b"/>
            <a:pathLst>
              <a:path w="207404" h="206346" extrusionOk="0">
                <a:moveTo>
                  <a:pt x="103944" y="65896"/>
                </a:moveTo>
                <a:cubicBezTo>
                  <a:pt x="114099" y="65896"/>
                  <a:pt x="124406" y="70041"/>
                  <a:pt x="132114" y="79198"/>
                </a:cubicBezTo>
                <a:cubicBezTo>
                  <a:pt x="145426" y="94943"/>
                  <a:pt x="143422" y="118417"/>
                  <a:pt x="127677" y="131728"/>
                </a:cubicBezTo>
                <a:lnTo>
                  <a:pt x="127677" y="131585"/>
                </a:lnTo>
                <a:cubicBezTo>
                  <a:pt x="120415" y="137698"/>
                  <a:pt x="112071" y="140425"/>
                  <a:pt x="103930" y="140425"/>
                </a:cubicBezTo>
                <a:cubicBezTo>
                  <a:pt x="83668" y="140425"/>
                  <a:pt x="64659" y="123539"/>
                  <a:pt x="66701" y="99952"/>
                </a:cubicBezTo>
                <a:cubicBezTo>
                  <a:pt x="68530" y="78838"/>
                  <a:pt x="86000" y="65896"/>
                  <a:pt x="103944" y="65896"/>
                </a:cubicBezTo>
                <a:close/>
                <a:moveTo>
                  <a:pt x="102774" y="1"/>
                </a:moveTo>
                <a:cubicBezTo>
                  <a:pt x="96620" y="1"/>
                  <a:pt x="91449" y="4960"/>
                  <a:pt x="91178" y="11209"/>
                </a:cubicBezTo>
                <a:lnTo>
                  <a:pt x="90891" y="17507"/>
                </a:lnTo>
                <a:cubicBezTo>
                  <a:pt x="90748" y="22516"/>
                  <a:pt x="87456" y="26810"/>
                  <a:pt x="82589" y="28242"/>
                </a:cubicBezTo>
                <a:cubicBezTo>
                  <a:pt x="81015" y="28671"/>
                  <a:pt x="79297" y="29244"/>
                  <a:pt x="77723" y="29816"/>
                </a:cubicBezTo>
                <a:cubicBezTo>
                  <a:pt x="76506" y="30222"/>
                  <a:pt x="75252" y="30418"/>
                  <a:pt x="74008" y="30418"/>
                </a:cubicBezTo>
                <a:cubicBezTo>
                  <a:pt x="70424" y="30418"/>
                  <a:pt x="66929" y="28784"/>
                  <a:pt x="64698" y="25808"/>
                </a:cubicBezTo>
                <a:lnTo>
                  <a:pt x="60976" y="20799"/>
                </a:lnTo>
                <a:cubicBezTo>
                  <a:pt x="58608" y="17777"/>
                  <a:pt x="55122" y="16200"/>
                  <a:pt x="51633" y="16200"/>
                </a:cubicBezTo>
                <a:cubicBezTo>
                  <a:pt x="49008" y="16200"/>
                  <a:pt x="46381" y="17094"/>
                  <a:pt x="44229" y="18938"/>
                </a:cubicBezTo>
                <a:lnTo>
                  <a:pt x="30918" y="30102"/>
                </a:lnTo>
                <a:cubicBezTo>
                  <a:pt x="25908" y="34396"/>
                  <a:pt x="25335" y="41983"/>
                  <a:pt x="29773" y="46849"/>
                </a:cubicBezTo>
                <a:lnTo>
                  <a:pt x="34067" y="51573"/>
                </a:lnTo>
                <a:cubicBezTo>
                  <a:pt x="37502" y="55151"/>
                  <a:pt x="38218" y="60590"/>
                  <a:pt x="35784" y="64884"/>
                </a:cubicBezTo>
                <a:cubicBezTo>
                  <a:pt x="34925" y="66459"/>
                  <a:pt x="34067" y="68033"/>
                  <a:pt x="33351" y="69465"/>
                </a:cubicBezTo>
                <a:cubicBezTo>
                  <a:pt x="31443" y="73536"/>
                  <a:pt x="27385" y="76024"/>
                  <a:pt x="23089" y="76024"/>
                </a:cubicBezTo>
                <a:cubicBezTo>
                  <a:pt x="22552" y="76024"/>
                  <a:pt x="22011" y="75985"/>
                  <a:pt x="21471" y="75906"/>
                </a:cubicBezTo>
                <a:lnTo>
                  <a:pt x="15173" y="75047"/>
                </a:lnTo>
                <a:cubicBezTo>
                  <a:pt x="14730" y="74999"/>
                  <a:pt x="14290" y="74975"/>
                  <a:pt x="13855" y="74975"/>
                </a:cubicBezTo>
                <a:cubicBezTo>
                  <a:pt x="7823" y="74975"/>
                  <a:pt x="2682" y="79498"/>
                  <a:pt x="2147" y="85639"/>
                </a:cubicBezTo>
                <a:lnTo>
                  <a:pt x="573" y="102958"/>
                </a:lnTo>
                <a:cubicBezTo>
                  <a:pt x="0" y="109542"/>
                  <a:pt x="5153" y="115268"/>
                  <a:pt x="11738" y="115554"/>
                </a:cubicBezTo>
                <a:lnTo>
                  <a:pt x="18036" y="115840"/>
                </a:lnTo>
                <a:cubicBezTo>
                  <a:pt x="23045" y="115984"/>
                  <a:pt x="27339" y="119419"/>
                  <a:pt x="28771" y="124142"/>
                </a:cubicBezTo>
                <a:cubicBezTo>
                  <a:pt x="29200" y="125860"/>
                  <a:pt x="29773" y="127434"/>
                  <a:pt x="30345" y="129152"/>
                </a:cubicBezTo>
                <a:cubicBezTo>
                  <a:pt x="31920" y="133875"/>
                  <a:pt x="30345" y="139028"/>
                  <a:pt x="26337" y="142034"/>
                </a:cubicBezTo>
                <a:lnTo>
                  <a:pt x="21328" y="146042"/>
                </a:lnTo>
                <a:cubicBezTo>
                  <a:pt x="16032" y="150050"/>
                  <a:pt x="15316" y="157636"/>
                  <a:pt x="19610" y="162789"/>
                </a:cubicBezTo>
                <a:lnTo>
                  <a:pt x="30775" y="175957"/>
                </a:lnTo>
                <a:cubicBezTo>
                  <a:pt x="33020" y="178745"/>
                  <a:pt x="36313" y="180150"/>
                  <a:pt x="39634" y="180150"/>
                </a:cubicBezTo>
                <a:cubicBezTo>
                  <a:pt x="42451" y="180150"/>
                  <a:pt x="45288" y="179139"/>
                  <a:pt x="47521" y="177102"/>
                </a:cubicBezTo>
                <a:lnTo>
                  <a:pt x="52102" y="172808"/>
                </a:lnTo>
                <a:cubicBezTo>
                  <a:pt x="54335" y="170747"/>
                  <a:pt x="57134" y="169717"/>
                  <a:pt x="59975" y="169717"/>
                </a:cubicBezTo>
                <a:cubicBezTo>
                  <a:pt x="61869" y="169717"/>
                  <a:pt x="63782" y="170175"/>
                  <a:pt x="65556" y="171091"/>
                </a:cubicBezTo>
                <a:cubicBezTo>
                  <a:pt x="66988" y="171949"/>
                  <a:pt x="68562" y="172808"/>
                  <a:pt x="70137" y="173524"/>
                </a:cubicBezTo>
                <a:cubicBezTo>
                  <a:pt x="74574" y="175671"/>
                  <a:pt x="77150" y="180538"/>
                  <a:pt x="76578" y="185404"/>
                </a:cubicBezTo>
                <a:lnTo>
                  <a:pt x="75719" y="191702"/>
                </a:lnTo>
                <a:cubicBezTo>
                  <a:pt x="74860" y="198286"/>
                  <a:pt x="79727" y="204155"/>
                  <a:pt x="86311" y="204727"/>
                </a:cubicBezTo>
                <a:lnTo>
                  <a:pt x="103487" y="206302"/>
                </a:lnTo>
                <a:cubicBezTo>
                  <a:pt x="103830" y="206331"/>
                  <a:pt x="104170" y="206345"/>
                  <a:pt x="104508" y="206345"/>
                </a:cubicBezTo>
                <a:cubicBezTo>
                  <a:pt x="110784" y="206345"/>
                  <a:pt x="115955" y="201386"/>
                  <a:pt x="116226" y="195137"/>
                </a:cubicBezTo>
                <a:lnTo>
                  <a:pt x="116513" y="188839"/>
                </a:lnTo>
                <a:cubicBezTo>
                  <a:pt x="116656" y="183830"/>
                  <a:pt x="119948" y="179536"/>
                  <a:pt x="124814" y="178104"/>
                </a:cubicBezTo>
                <a:cubicBezTo>
                  <a:pt x="126389" y="177675"/>
                  <a:pt x="128107" y="177102"/>
                  <a:pt x="129681" y="176530"/>
                </a:cubicBezTo>
                <a:cubicBezTo>
                  <a:pt x="130897" y="176124"/>
                  <a:pt x="132142" y="175928"/>
                  <a:pt x="133372" y="175928"/>
                </a:cubicBezTo>
                <a:cubicBezTo>
                  <a:pt x="136916" y="175928"/>
                  <a:pt x="140331" y="177562"/>
                  <a:pt x="142563" y="180538"/>
                </a:cubicBezTo>
                <a:lnTo>
                  <a:pt x="146428" y="185547"/>
                </a:lnTo>
                <a:cubicBezTo>
                  <a:pt x="148785" y="188473"/>
                  <a:pt x="152249" y="190014"/>
                  <a:pt x="155720" y="190014"/>
                </a:cubicBezTo>
                <a:cubicBezTo>
                  <a:pt x="158363" y="190014"/>
                  <a:pt x="161009" y="189121"/>
                  <a:pt x="163175" y="187265"/>
                </a:cubicBezTo>
                <a:lnTo>
                  <a:pt x="176486" y="176100"/>
                </a:lnTo>
                <a:cubicBezTo>
                  <a:pt x="181496" y="171806"/>
                  <a:pt x="182068" y="164220"/>
                  <a:pt x="177488" y="159354"/>
                </a:cubicBezTo>
                <a:lnTo>
                  <a:pt x="173337" y="154773"/>
                </a:lnTo>
                <a:cubicBezTo>
                  <a:pt x="169902" y="151052"/>
                  <a:pt x="169186" y="145613"/>
                  <a:pt x="171620" y="141318"/>
                </a:cubicBezTo>
                <a:cubicBezTo>
                  <a:pt x="172478" y="139744"/>
                  <a:pt x="173337" y="138313"/>
                  <a:pt x="174053" y="136738"/>
                </a:cubicBezTo>
                <a:cubicBezTo>
                  <a:pt x="175961" y="132667"/>
                  <a:pt x="180019" y="130179"/>
                  <a:pt x="184315" y="130179"/>
                </a:cubicBezTo>
                <a:cubicBezTo>
                  <a:pt x="184852" y="130179"/>
                  <a:pt x="185392" y="130218"/>
                  <a:pt x="185933" y="130297"/>
                </a:cubicBezTo>
                <a:lnTo>
                  <a:pt x="192231" y="131156"/>
                </a:lnTo>
                <a:cubicBezTo>
                  <a:pt x="192739" y="131222"/>
                  <a:pt x="193242" y="131254"/>
                  <a:pt x="193739" y="131254"/>
                </a:cubicBezTo>
                <a:cubicBezTo>
                  <a:pt x="199689" y="131254"/>
                  <a:pt x="204728" y="126641"/>
                  <a:pt x="205256" y="120564"/>
                </a:cubicBezTo>
                <a:lnTo>
                  <a:pt x="206831" y="103245"/>
                </a:lnTo>
                <a:cubicBezTo>
                  <a:pt x="207403" y="96660"/>
                  <a:pt x="202251" y="90935"/>
                  <a:pt x="195666" y="90649"/>
                </a:cubicBezTo>
                <a:lnTo>
                  <a:pt x="189368" y="90362"/>
                </a:lnTo>
                <a:cubicBezTo>
                  <a:pt x="184359" y="90219"/>
                  <a:pt x="180065" y="86927"/>
                  <a:pt x="178633" y="82060"/>
                </a:cubicBezTo>
                <a:cubicBezTo>
                  <a:pt x="178204" y="80343"/>
                  <a:pt x="177631" y="78768"/>
                  <a:pt x="177059" y="77194"/>
                </a:cubicBezTo>
                <a:cubicBezTo>
                  <a:pt x="175484" y="72470"/>
                  <a:pt x="177059" y="67174"/>
                  <a:pt x="181067" y="64169"/>
                </a:cubicBezTo>
                <a:lnTo>
                  <a:pt x="185933" y="60447"/>
                </a:lnTo>
                <a:cubicBezTo>
                  <a:pt x="191229" y="56296"/>
                  <a:pt x="192088" y="48710"/>
                  <a:pt x="187794" y="43700"/>
                </a:cubicBezTo>
                <a:lnTo>
                  <a:pt x="176629" y="30389"/>
                </a:lnTo>
                <a:cubicBezTo>
                  <a:pt x="174288" y="27657"/>
                  <a:pt x="170967" y="26244"/>
                  <a:pt x="167642" y="26244"/>
                </a:cubicBezTo>
                <a:cubicBezTo>
                  <a:pt x="164870" y="26244"/>
                  <a:pt x="162095" y="27226"/>
                  <a:pt x="159883" y="29244"/>
                </a:cubicBezTo>
                <a:lnTo>
                  <a:pt x="155302" y="33538"/>
                </a:lnTo>
                <a:cubicBezTo>
                  <a:pt x="153069" y="35599"/>
                  <a:pt x="150218" y="36629"/>
                  <a:pt x="147367" y="36629"/>
                </a:cubicBezTo>
                <a:cubicBezTo>
                  <a:pt x="145466" y="36629"/>
                  <a:pt x="143565" y="36171"/>
                  <a:pt x="141847" y="35255"/>
                </a:cubicBezTo>
                <a:cubicBezTo>
                  <a:pt x="140273" y="34396"/>
                  <a:pt x="138842" y="33538"/>
                  <a:pt x="137267" y="32822"/>
                </a:cubicBezTo>
                <a:cubicBezTo>
                  <a:pt x="132687" y="30675"/>
                  <a:pt x="130110" y="25808"/>
                  <a:pt x="130826" y="20942"/>
                </a:cubicBezTo>
                <a:lnTo>
                  <a:pt x="131685" y="14644"/>
                </a:lnTo>
                <a:cubicBezTo>
                  <a:pt x="132544" y="8060"/>
                  <a:pt x="127677" y="2191"/>
                  <a:pt x="121093" y="1618"/>
                </a:cubicBezTo>
                <a:lnTo>
                  <a:pt x="103774" y="44"/>
                </a:lnTo>
                <a:cubicBezTo>
                  <a:pt x="103438" y="15"/>
                  <a:pt x="103104" y="1"/>
                  <a:pt x="102774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55" name="Google Shape;155;p16"/>
          <p:cNvSpPr/>
          <p:nvPr/>
        </p:nvSpPr>
        <p:spPr>
          <a:xfrm rot="7198898">
            <a:off x="7394787" y="2161519"/>
            <a:ext cx="700377" cy="696805"/>
          </a:xfrm>
          <a:custGeom>
            <a:avLst/>
            <a:gdLst/>
            <a:ahLst/>
            <a:cxnLst/>
            <a:rect l="l" t="t" r="r" b="b"/>
            <a:pathLst>
              <a:path w="207404" h="206346" extrusionOk="0">
                <a:moveTo>
                  <a:pt x="103944" y="65896"/>
                </a:moveTo>
                <a:cubicBezTo>
                  <a:pt x="114099" y="65896"/>
                  <a:pt x="124406" y="70041"/>
                  <a:pt x="132114" y="79198"/>
                </a:cubicBezTo>
                <a:cubicBezTo>
                  <a:pt x="145426" y="94943"/>
                  <a:pt x="143422" y="118417"/>
                  <a:pt x="127677" y="131728"/>
                </a:cubicBezTo>
                <a:lnTo>
                  <a:pt x="127677" y="131585"/>
                </a:lnTo>
                <a:cubicBezTo>
                  <a:pt x="120415" y="137698"/>
                  <a:pt x="112071" y="140425"/>
                  <a:pt x="103930" y="140425"/>
                </a:cubicBezTo>
                <a:cubicBezTo>
                  <a:pt x="83668" y="140425"/>
                  <a:pt x="64659" y="123539"/>
                  <a:pt x="66701" y="99952"/>
                </a:cubicBezTo>
                <a:cubicBezTo>
                  <a:pt x="68530" y="78838"/>
                  <a:pt x="86000" y="65896"/>
                  <a:pt x="103944" y="65896"/>
                </a:cubicBezTo>
                <a:close/>
                <a:moveTo>
                  <a:pt x="102774" y="1"/>
                </a:moveTo>
                <a:cubicBezTo>
                  <a:pt x="96620" y="1"/>
                  <a:pt x="91449" y="4960"/>
                  <a:pt x="91178" y="11209"/>
                </a:cubicBezTo>
                <a:lnTo>
                  <a:pt x="90891" y="17507"/>
                </a:lnTo>
                <a:cubicBezTo>
                  <a:pt x="90748" y="22516"/>
                  <a:pt x="87456" y="26810"/>
                  <a:pt x="82589" y="28242"/>
                </a:cubicBezTo>
                <a:cubicBezTo>
                  <a:pt x="81015" y="28671"/>
                  <a:pt x="79297" y="29244"/>
                  <a:pt x="77723" y="29816"/>
                </a:cubicBezTo>
                <a:cubicBezTo>
                  <a:pt x="76506" y="30222"/>
                  <a:pt x="75252" y="30418"/>
                  <a:pt x="74008" y="30418"/>
                </a:cubicBezTo>
                <a:cubicBezTo>
                  <a:pt x="70424" y="30418"/>
                  <a:pt x="66929" y="28784"/>
                  <a:pt x="64698" y="25808"/>
                </a:cubicBezTo>
                <a:lnTo>
                  <a:pt x="60976" y="20799"/>
                </a:lnTo>
                <a:cubicBezTo>
                  <a:pt x="58608" y="17777"/>
                  <a:pt x="55122" y="16200"/>
                  <a:pt x="51633" y="16200"/>
                </a:cubicBezTo>
                <a:cubicBezTo>
                  <a:pt x="49008" y="16200"/>
                  <a:pt x="46381" y="17094"/>
                  <a:pt x="44229" y="18938"/>
                </a:cubicBezTo>
                <a:lnTo>
                  <a:pt x="30918" y="30102"/>
                </a:lnTo>
                <a:cubicBezTo>
                  <a:pt x="25908" y="34396"/>
                  <a:pt x="25335" y="41983"/>
                  <a:pt x="29773" y="46849"/>
                </a:cubicBezTo>
                <a:lnTo>
                  <a:pt x="34067" y="51573"/>
                </a:lnTo>
                <a:cubicBezTo>
                  <a:pt x="37502" y="55151"/>
                  <a:pt x="38218" y="60590"/>
                  <a:pt x="35784" y="64884"/>
                </a:cubicBezTo>
                <a:cubicBezTo>
                  <a:pt x="34925" y="66459"/>
                  <a:pt x="34067" y="68033"/>
                  <a:pt x="33351" y="69465"/>
                </a:cubicBezTo>
                <a:cubicBezTo>
                  <a:pt x="31443" y="73536"/>
                  <a:pt x="27385" y="76024"/>
                  <a:pt x="23089" y="76024"/>
                </a:cubicBezTo>
                <a:cubicBezTo>
                  <a:pt x="22552" y="76024"/>
                  <a:pt x="22011" y="75985"/>
                  <a:pt x="21471" y="75906"/>
                </a:cubicBezTo>
                <a:lnTo>
                  <a:pt x="15173" y="75047"/>
                </a:lnTo>
                <a:cubicBezTo>
                  <a:pt x="14730" y="74999"/>
                  <a:pt x="14290" y="74975"/>
                  <a:pt x="13855" y="74975"/>
                </a:cubicBezTo>
                <a:cubicBezTo>
                  <a:pt x="7823" y="74975"/>
                  <a:pt x="2682" y="79498"/>
                  <a:pt x="2147" y="85639"/>
                </a:cubicBezTo>
                <a:lnTo>
                  <a:pt x="573" y="102958"/>
                </a:lnTo>
                <a:cubicBezTo>
                  <a:pt x="0" y="109542"/>
                  <a:pt x="5153" y="115268"/>
                  <a:pt x="11738" y="115554"/>
                </a:cubicBezTo>
                <a:lnTo>
                  <a:pt x="18036" y="115840"/>
                </a:lnTo>
                <a:cubicBezTo>
                  <a:pt x="23045" y="115984"/>
                  <a:pt x="27339" y="119419"/>
                  <a:pt x="28771" y="124142"/>
                </a:cubicBezTo>
                <a:cubicBezTo>
                  <a:pt x="29200" y="125860"/>
                  <a:pt x="29773" y="127434"/>
                  <a:pt x="30345" y="129152"/>
                </a:cubicBezTo>
                <a:cubicBezTo>
                  <a:pt x="31920" y="133875"/>
                  <a:pt x="30345" y="139028"/>
                  <a:pt x="26337" y="142034"/>
                </a:cubicBezTo>
                <a:lnTo>
                  <a:pt x="21328" y="146042"/>
                </a:lnTo>
                <a:cubicBezTo>
                  <a:pt x="16032" y="150050"/>
                  <a:pt x="15316" y="157636"/>
                  <a:pt x="19610" y="162789"/>
                </a:cubicBezTo>
                <a:lnTo>
                  <a:pt x="30775" y="175957"/>
                </a:lnTo>
                <a:cubicBezTo>
                  <a:pt x="33020" y="178745"/>
                  <a:pt x="36313" y="180150"/>
                  <a:pt x="39634" y="180150"/>
                </a:cubicBezTo>
                <a:cubicBezTo>
                  <a:pt x="42451" y="180150"/>
                  <a:pt x="45288" y="179139"/>
                  <a:pt x="47521" y="177102"/>
                </a:cubicBezTo>
                <a:lnTo>
                  <a:pt x="52102" y="172808"/>
                </a:lnTo>
                <a:cubicBezTo>
                  <a:pt x="54335" y="170747"/>
                  <a:pt x="57134" y="169717"/>
                  <a:pt x="59975" y="169717"/>
                </a:cubicBezTo>
                <a:cubicBezTo>
                  <a:pt x="61869" y="169717"/>
                  <a:pt x="63782" y="170175"/>
                  <a:pt x="65556" y="171091"/>
                </a:cubicBezTo>
                <a:cubicBezTo>
                  <a:pt x="66988" y="171949"/>
                  <a:pt x="68562" y="172808"/>
                  <a:pt x="70137" y="173524"/>
                </a:cubicBezTo>
                <a:cubicBezTo>
                  <a:pt x="74574" y="175671"/>
                  <a:pt x="77150" y="180538"/>
                  <a:pt x="76578" y="185404"/>
                </a:cubicBezTo>
                <a:lnTo>
                  <a:pt x="75719" y="191702"/>
                </a:lnTo>
                <a:cubicBezTo>
                  <a:pt x="74860" y="198286"/>
                  <a:pt x="79727" y="204155"/>
                  <a:pt x="86311" y="204727"/>
                </a:cubicBezTo>
                <a:lnTo>
                  <a:pt x="103487" y="206302"/>
                </a:lnTo>
                <a:cubicBezTo>
                  <a:pt x="103830" y="206331"/>
                  <a:pt x="104170" y="206345"/>
                  <a:pt x="104508" y="206345"/>
                </a:cubicBezTo>
                <a:cubicBezTo>
                  <a:pt x="110784" y="206345"/>
                  <a:pt x="115955" y="201386"/>
                  <a:pt x="116226" y="195137"/>
                </a:cubicBezTo>
                <a:lnTo>
                  <a:pt x="116513" y="188839"/>
                </a:lnTo>
                <a:cubicBezTo>
                  <a:pt x="116656" y="183830"/>
                  <a:pt x="119948" y="179536"/>
                  <a:pt x="124814" y="178104"/>
                </a:cubicBezTo>
                <a:cubicBezTo>
                  <a:pt x="126389" y="177675"/>
                  <a:pt x="128107" y="177102"/>
                  <a:pt x="129681" y="176530"/>
                </a:cubicBezTo>
                <a:cubicBezTo>
                  <a:pt x="130897" y="176124"/>
                  <a:pt x="132142" y="175928"/>
                  <a:pt x="133372" y="175928"/>
                </a:cubicBezTo>
                <a:cubicBezTo>
                  <a:pt x="136916" y="175928"/>
                  <a:pt x="140331" y="177562"/>
                  <a:pt x="142563" y="180538"/>
                </a:cubicBezTo>
                <a:lnTo>
                  <a:pt x="146428" y="185547"/>
                </a:lnTo>
                <a:cubicBezTo>
                  <a:pt x="148785" y="188473"/>
                  <a:pt x="152249" y="190014"/>
                  <a:pt x="155720" y="190014"/>
                </a:cubicBezTo>
                <a:cubicBezTo>
                  <a:pt x="158363" y="190014"/>
                  <a:pt x="161009" y="189121"/>
                  <a:pt x="163175" y="187265"/>
                </a:cubicBezTo>
                <a:lnTo>
                  <a:pt x="176486" y="176100"/>
                </a:lnTo>
                <a:cubicBezTo>
                  <a:pt x="181496" y="171806"/>
                  <a:pt x="182068" y="164220"/>
                  <a:pt x="177488" y="159354"/>
                </a:cubicBezTo>
                <a:lnTo>
                  <a:pt x="173337" y="154773"/>
                </a:lnTo>
                <a:cubicBezTo>
                  <a:pt x="169902" y="151052"/>
                  <a:pt x="169186" y="145613"/>
                  <a:pt x="171620" y="141318"/>
                </a:cubicBezTo>
                <a:cubicBezTo>
                  <a:pt x="172478" y="139744"/>
                  <a:pt x="173337" y="138313"/>
                  <a:pt x="174053" y="136738"/>
                </a:cubicBezTo>
                <a:cubicBezTo>
                  <a:pt x="175961" y="132667"/>
                  <a:pt x="180019" y="130179"/>
                  <a:pt x="184315" y="130179"/>
                </a:cubicBezTo>
                <a:cubicBezTo>
                  <a:pt x="184852" y="130179"/>
                  <a:pt x="185392" y="130218"/>
                  <a:pt x="185933" y="130297"/>
                </a:cubicBezTo>
                <a:lnTo>
                  <a:pt x="192231" y="131156"/>
                </a:lnTo>
                <a:cubicBezTo>
                  <a:pt x="192739" y="131222"/>
                  <a:pt x="193242" y="131254"/>
                  <a:pt x="193739" y="131254"/>
                </a:cubicBezTo>
                <a:cubicBezTo>
                  <a:pt x="199689" y="131254"/>
                  <a:pt x="204728" y="126641"/>
                  <a:pt x="205256" y="120564"/>
                </a:cubicBezTo>
                <a:lnTo>
                  <a:pt x="206831" y="103245"/>
                </a:lnTo>
                <a:cubicBezTo>
                  <a:pt x="207403" y="96660"/>
                  <a:pt x="202251" y="90935"/>
                  <a:pt x="195666" y="90649"/>
                </a:cubicBezTo>
                <a:lnTo>
                  <a:pt x="189368" y="90362"/>
                </a:lnTo>
                <a:cubicBezTo>
                  <a:pt x="184359" y="90219"/>
                  <a:pt x="180065" y="86927"/>
                  <a:pt x="178633" y="82060"/>
                </a:cubicBezTo>
                <a:cubicBezTo>
                  <a:pt x="178204" y="80343"/>
                  <a:pt x="177631" y="78768"/>
                  <a:pt x="177059" y="77194"/>
                </a:cubicBezTo>
                <a:cubicBezTo>
                  <a:pt x="175484" y="72470"/>
                  <a:pt x="177059" y="67174"/>
                  <a:pt x="181067" y="64169"/>
                </a:cubicBezTo>
                <a:lnTo>
                  <a:pt x="185933" y="60447"/>
                </a:lnTo>
                <a:cubicBezTo>
                  <a:pt x="191229" y="56296"/>
                  <a:pt x="192088" y="48710"/>
                  <a:pt x="187794" y="43700"/>
                </a:cubicBezTo>
                <a:lnTo>
                  <a:pt x="176629" y="30389"/>
                </a:lnTo>
                <a:cubicBezTo>
                  <a:pt x="174288" y="27657"/>
                  <a:pt x="170967" y="26244"/>
                  <a:pt x="167642" y="26244"/>
                </a:cubicBezTo>
                <a:cubicBezTo>
                  <a:pt x="164870" y="26244"/>
                  <a:pt x="162095" y="27226"/>
                  <a:pt x="159883" y="29244"/>
                </a:cubicBezTo>
                <a:lnTo>
                  <a:pt x="155302" y="33538"/>
                </a:lnTo>
                <a:cubicBezTo>
                  <a:pt x="153069" y="35599"/>
                  <a:pt x="150218" y="36629"/>
                  <a:pt x="147367" y="36629"/>
                </a:cubicBezTo>
                <a:cubicBezTo>
                  <a:pt x="145466" y="36629"/>
                  <a:pt x="143565" y="36171"/>
                  <a:pt x="141847" y="35255"/>
                </a:cubicBezTo>
                <a:cubicBezTo>
                  <a:pt x="140273" y="34396"/>
                  <a:pt x="138842" y="33538"/>
                  <a:pt x="137267" y="32822"/>
                </a:cubicBezTo>
                <a:cubicBezTo>
                  <a:pt x="132687" y="30675"/>
                  <a:pt x="130110" y="25808"/>
                  <a:pt x="130826" y="20942"/>
                </a:cubicBezTo>
                <a:lnTo>
                  <a:pt x="131685" y="14644"/>
                </a:lnTo>
                <a:cubicBezTo>
                  <a:pt x="132544" y="8060"/>
                  <a:pt x="127677" y="2191"/>
                  <a:pt x="121093" y="1618"/>
                </a:cubicBezTo>
                <a:lnTo>
                  <a:pt x="103774" y="44"/>
                </a:lnTo>
                <a:cubicBezTo>
                  <a:pt x="103438" y="15"/>
                  <a:pt x="103104" y="1"/>
                  <a:pt x="102774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56" name="Google Shape;156;p16"/>
          <p:cNvSpPr/>
          <p:nvPr/>
        </p:nvSpPr>
        <p:spPr>
          <a:xfrm rot="-1685758">
            <a:off x="7153853" y="1695522"/>
            <a:ext cx="59549" cy="60168"/>
          </a:xfrm>
          <a:custGeom>
            <a:avLst/>
            <a:gdLst/>
            <a:ahLst/>
            <a:cxnLst/>
            <a:rect l="l" t="t" r="r" b="b"/>
            <a:pathLst>
              <a:path w="1729" h="1747" fill="none" extrusionOk="0">
                <a:moveTo>
                  <a:pt x="1729" y="749"/>
                </a:moveTo>
                <a:cubicBezTo>
                  <a:pt x="1729" y="1408"/>
                  <a:pt x="927" y="1746"/>
                  <a:pt x="464" y="1265"/>
                </a:cubicBezTo>
                <a:cubicBezTo>
                  <a:pt x="1" y="802"/>
                  <a:pt x="322" y="1"/>
                  <a:pt x="998" y="1"/>
                </a:cubicBezTo>
                <a:cubicBezTo>
                  <a:pt x="1408" y="1"/>
                  <a:pt x="1729" y="339"/>
                  <a:pt x="1729" y="749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57" name="Google Shape;157;p16"/>
          <p:cNvSpPr/>
          <p:nvPr/>
        </p:nvSpPr>
        <p:spPr>
          <a:xfrm>
            <a:off x="7513458" y="1607050"/>
            <a:ext cx="301803" cy="301803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58" name="Google Shape;158;p16"/>
          <p:cNvSpPr/>
          <p:nvPr/>
        </p:nvSpPr>
        <p:spPr>
          <a:xfrm>
            <a:off x="8317494" y="2456017"/>
            <a:ext cx="107827" cy="107811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55;p16"/>
          <p:cNvSpPr/>
          <p:nvPr/>
        </p:nvSpPr>
        <p:spPr>
          <a:xfrm rot="7198898">
            <a:off x="1301214" y="729718"/>
            <a:ext cx="3960917" cy="3940716"/>
          </a:xfrm>
          <a:custGeom>
            <a:avLst/>
            <a:gdLst/>
            <a:ahLst/>
            <a:cxnLst/>
            <a:rect l="l" t="t" r="r" b="b"/>
            <a:pathLst>
              <a:path w="207404" h="206346" extrusionOk="0">
                <a:moveTo>
                  <a:pt x="103944" y="65896"/>
                </a:moveTo>
                <a:cubicBezTo>
                  <a:pt x="114099" y="65896"/>
                  <a:pt x="124406" y="70041"/>
                  <a:pt x="132114" y="79198"/>
                </a:cubicBezTo>
                <a:cubicBezTo>
                  <a:pt x="145426" y="94943"/>
                  <a:pt x="143422" y="118417"/>
                  <a:pt x="127677" y="131728"/>
                </a:cubicBezTo>
                <a:lnTo>
                  <a:pt x="127677" y="131585"/>
                </a:lnTo>
                <a:cubicBezTo>
                  <a:pt x="120415" y="137698"/>
                  <a:pt x="112071" y="140425"/>
                  <a:pt x="103930" y="140425"/>
                </a:cubicBezTo>
                <a:cubicBezTo>
                  <a:pt x="83668" y="140425"/>
                  <a:pt x="64659" y="123539"/>
                  <a:pt x="66701" y="99952"/>
                </a:cubicBezTo>
                <a:cubicBezTo>
                  <a:pt x="68530" y="78838"/>
                  <a:pt x="86000" y="65896"/>
                  <a:pt x="103944" y="65896"/>
                </a:cubicBezTo>
                <a:close/>
                <a:moveTo>
                  <a:pt x="102774" y="1"/>
                </a:moveTo>
                <a:cubicBezTo>
                  <a:pt x="96620" y="1"/>
                  <a:pt x="91449" y="4960"/>
                  <a:pt x="91178" y="11209"/>
                </a:cubicBezTo>
                <a:lnTo>
                  <a:pt x="90891" y="17507"/>
                </a:lnTo>
                <a:cubicBezTo>
                  <a:pt x="90748" y="22516"/>
                  <a:pt x="87456" y="26810"/>
                  <a:pt x="82589" y="28242"/>
                </a:cubicBezTo>
                <a:cubicBezTo>
                  <a:pt x="81015" y="28671"/>
                  <a:pt x="79297" y="29244"/>
                  <a:pt x="77723" y="29816"/>
                </a:cubicBezTo>
                <a:cubicBezTo>
                  <a:pt x="76506" y="30222"/>
                  <a:pt x="75252" y="30418"/>
                  <a:pt x="74008" y="30418"/>
                </a:cubicBezTo>
                <a:cubicBezTo>
                  <a:pt x="70424" y="30418"/>
                  <a:pt x="66929" y="28784"/>
                  <a:pt x="64698" y="25808"/>
                </a:cubicBezTo>
                <a:lnTo>
                  <a:pt x="60976" y="20799"/>
                </a:lnTo>
                <a:cubicBezTo>
                  <a:pt x="58608" y="17777"/>
                  <a:pt x="55122" y="16200"/>
                  <a:pt x="51633" y="16200"/>
                </a:cubicBezTo>
                <a:cubicBezTo>
                  <a:pt x="49008" y="16200"/>
                  <a:pt x="46381" y="17094"/>
                  <a:pt x="44229" y="18938"/>
                </a:cubicBezTo>
                <a:lnTo>
                  <a:pt x="30918" y="30102"/>
                </a:lnTo>
                <a:cubicBezTo>
                  <a:pt x="25908" y="34396"/>
                  <a:pt x="25335" y="41983"/>
                  <a:pt x="29773" y="46849"/>
                </a:cubicBezTo>
                <a:lnTo>
                  <a:pt x="34067" y="51573"/>
                </a:lnTo>
                <a:cubicBezTo>
                  <a:pt x="37502" y="55151"/>
                  <a:pt x="38218" y="60590"/>
                  <a:pt x="35784" y="64884"/>
                </a:cubicBezTo>
                <a:cubicBezTo>
                  <a:pt x="34925" y="66459"/>
                  <a:pt x="34067" y="68033"/>
                  <a:pt x="33351" y="69465"/>
                </a:cubicBezTo>
                <a:cubicBezTo>
                  <a:pt x="31443" y="73536"/>
                  <a:pt x="27385" y="76024"/>
                  <a:pt x="23089" y="76024"/>
                </a:cubicBezTo>
                <a:cubicBezTo>
                  <a:pt x="22552" y="76024"/>
                  <a:pt x="22011" y="75985"/>
                  <a:pt x="21471" y="75906"/>
                </a:cubicBezTo>
                <a:lnTo>
                  <a:pt x="15173" y="75047"/>
                </a:lnTo>
                <a:cubicBezTo>
                  <a:pt x="14730" y="74999"/>
                  <a:pt x="14290" y="74975"/>
                  <a:pt x="13855" y="74975"/>
                </a:cubicBezTo>
                <a:cubicBezTo>
                  <a:pt x="7823" y="74975"/>
                  <a:pt x="2682" y="79498"/>
                  <a:pt x="2147" y="85639"/>
                </a:cubicBezTo>
                <a:lnTo>
                  <a:pt x="573" y="102958"/>
                </a:lnTo>
                <a:cubicBezTo>
                  <a:pt x="0" y="109542"/>
                  <a:pt x="5153" y="115268"/>
                  <a:pt x="11738" y="115554"/>
                </a:cubicBezTo>
                <a:lnTo>
                  <a:pt x="18036" y="115840"/>
                </a:lnTo>
                <a:cubicBezTo>
                  <a:pt x="23045" y="115984"/>
                  <a:pt x="27339" y="119419"/>
                  <a:pt x="28771" y="124142"/>
                </a:cubicBezTo>
                <a:cubicBezTo>
                  <a:pt x="29200" y="125860"/>
                  <a:pt x="29773" y="127434"/>
                  <a:pt x="30345" y="129152"/>
                </a:cubicBezTo>
                <a:cubicBezTo>
                  <a:pt x="31920" y="133875"/>
                  <a:pt x="30345" y="139028"/>
                  <a:pt x="26337" y="142034"/>
                </a:cubicBezTo>
                <a:lnTo>
                  <a:pt x="21328" y="146042"/>
                </a:lnTo>
                <a:cubicBezTo>
                  <a:pt x="16032" y="150050"/>
                  <a:pt x="15316" y="157636"/>
                  <a:pt x="19610" y="162789"/>
                </a:cubicBezTo>
                <a:lnTo>
                  <a:pt x="30775" y="175957"/>
                </a:lnTo>
                <a:cubicBezTo>
                  <a:pt x="33020" y="178745"/>
                  <a:pt x="36313" y="180150"/>
                  <a:pt x="39634" y="180150"/>
                </a:cubicBezTo>
                <a:cubicBezTo>
                  <a:pt x="42451" y="180150"/>
                  <a:pt x="45288" y="179139"/>
                  <a:pt x="47521" y="177102"/>
                </a:cubicBezTo>
                <a:lnTo>
                  <a:pt x="52102" y="172808"/>
                </a:lnTo>
                <a:cubicBezTo>
                  <a:pt x="54335" y="170747"/>
                  <a:pt x="57134" y="169717"/>
                  <a:pt x="59975" y="169717"/>
                </a:cubicBezTo>
                <a:cubicBezTo>
                  <a:pt x="61869" y="169717"/>
                  <a:pt x="63782" y="170175"/>
                  <a:pt x="65556" y="171091"/>
                </a:cubicBezTo>
                <a:cubicBezTo>
                  <a:pt x="66988" y="171949"/>
                  <a:pt x="68562" y="172808"/>
                  <a:pt x="70137" y="173524"/>
                </a:cubicBezTo>
                <a:cubicBezTo>
                  <a:pt x="74574" y="175671"/>
                  <a:pt x="77150" y="180538"/>
                  <a:pt x="76578" y="185404"/>
                </a:cubicBezTo>
                <a:lnTo>
                  <a:pt x="75719" y="191702"/>
                </a:lnTo>
                <a:cubicBezTo>
                  <a:pt x="74860" y="198286"/>
                  <a:pt x="79727" y="204155"/>
                  <a:pt x="86311" y="204727"/>
                </a:cubicBezTo>
                <a:lnTo>
                  <a:pt x="103487" y="206302"/>
                </a:lnTo>
                <a:cubicBezTo>
                  <a:pt x="103830" y="206331"/>
                  <a:pt x="104170" y="206345"/>
                  <a:pt x="104508" y="206345"/>
                </a:cubicBezTo>
                <a:cubicBezTo>
                  <a:pt x="110784" y="206345"/>
                  <a:pt x="115955" y="201386"/>
                  <a:pt x="116226" y="195137"/>
                </a:cubicBezTo>
                <a:lnTo>
                  <a:pt x="116513" y="188839"/>
                </a:lnTo>
                <a:cubicBezTo>
                  <a:pt x="116656" y="183830"/>
                  <a:pt x="119948" y="179536"/>
                  <a:pt x="124814" y="178104"/>
                </a:cubicBezTo>
                <a:cubicBezTo>
                  <a:pt x="126389" y="177675"/>
                  <a:pt x="128107" y="177102"/>
                  <a:pt x="129681" y="176530"/>
                </a:cubicBezTo>
                <a:cubicBezTo>
                  <a:pt x="130897" y="176124"/>
                  <a:pt x="132142" y="175928"/>
                  <a:pt x="133372" y="175928"/>
                </a:cubicBezTo>
                <a:cubicBezTo>
                  <a:pt x="136916" y="175928"/>
                  <a:pt x="140331" y="177562"/>
                  <a:pt x="142563" y="180538"/>
                </a:cubicBezTo>
                <a:lnTo>
                  <a:pt x="146428" y="185547"/>
                </a:lnTo>
                <a:cubicBezTo>
                  <a:pt x="148785" y="188473"/>
                  <a:pt x="152249" y="190014"/>
                  <a:pt x="155720" y="190014"/>
                </a:cubicBezTo>
                <a:cubicBezTo>
                  <a:pt x="158363" y="190014"/>
                  <a:pt x="161009" y="189121"/>
                  <a:pt x="163175" y="187265"/>
                </a:cubicBezTo>
                <a:lnTo>
                  <a:pt x="176486" y="176100"/>
                </a:lnTo>
                <a:cubicBezTo>
                  <a:pt x="181496" y="171806"/>
                  <a:pt x="182068" y="164220"/>
                  <a:pt x="177488" y="159354"/>
                </a:cubicBezTo>
                <a:lnTo>
                  <a:pt x="173337" y="154773"/>
                </a:lnTo>
                <a:cubicBezTo>
                  <a:pt x="169902" y="151052"/>
                  <a:pt x="169186" y="145613"/>
                  <a:pt x="171620" y="141318"/>
                </a:cubicBezTo>
                <a:cubicBezTo>
                  <a:pt x="172478" y="139744"/>
                  <a:pt x="173337" y="138313"/>
                  <a:pt x="174053" y="136738"/>
                </a:cubicBezTo>
                <a:cubicBezTo>
                  <a:pt x="175961" y="132667"/>
                  <a:pt x="180019" y="130179"/>
                  <a:pt x="184315" y="130179"/>
                </a:cubicBezTo>
                <a:cubicBezTo>
                  <a:pt x="184852" y="130179"/>
                  <a:pt x="185392" y="130218"/>
                  <a:pt x="185933" y="130297"/>
                </a:cubicBezTo>
                <a:lnTo>
                  <a:pt x="192231" y="131156"/>
                </a:lnTo>
                <a:cubicBezTo>
                  <a:pt x="192739" y="131222"/>
                  <a:pt x="193242" y="131254"/>
                  <a:pt x="193739" y="131254"/>
                </a:cubicBezTo>
                <a:cubicBezTo>
                  <a:pt x="199689" y="131254"/>
                  <a:pt x="204728" y="126641"/>
                  <a:pt x="205256" y="120564"/>
                </a:cubicBezTo>
                <a:lnTo>
                  <a:pt x="206831" y="103245"/>
                </a:lnTo>
                <a:cubicBezTo>
                  <a:pt x="207403" y="96660"/>
                  <a:pt x="202251" y="90935"/>
                  <a:pt x="195666" y="90649"/>
                </a:cubicBezTo>
                <a:lnTo>
                  <a:pt x="189368" y="90362"/>
                </a:lnTo>
                <a:cubicBezTo>
                  <a:pt x="184359" y="90219"/>
                  <a:pt x="180065" y="86927"/>
                  <a:pt x="178633" y="82060"/>
                </a:cubicBezTo>
                <a:cubicBezTo>
                  <a:pt x="178204" y="80343"/>
                  <a:pt x="177631" y="78768"/>
                  <a:pt x="177059" y="77194"/>
                </a:cubicBezTo>
                <a:cubicBezTo>
                  <a:pt x="175484" y="72470"/>
                  <a:pt x="177059" y="67174"/>
                  <a:pt x="181067" y="64169"/>
                </a:cubicBezTo>
                <a:lnTo>
                  <a:pt x="185933" y="60447"/>
                </a:lnTo>
                <a:cubicBezTo>
                  <a:pt x="191229" y="56296"/>
                  <a:pt x="192088" y="48710"/>
                  <a:pt x="187794" y="43700"/>
                </a:cubicBezTo>
                <a:lnTo>
                  <a:pt x="176629" y="30389"/>
                </a:lnTo>
                <a:cubicBezTo>
                  <a:pt x="174288" y="27657"/>
                  <a:pt x="170967" y="26244"/>
                  <a:pt x="167642" y="26244"/>
                </a:cubicBezTo>
                <a:cubicBezTo>
                  <a:pt x="164870" y="26244"/>
                  <a:pt x="162095" y="27226"/>
                  <a:pt x="159883" y="29244"/>
                </a:cubicBezTo>
                <a:lnTo>
                  <a:pt x="155302" y="33538"/>
                </a:lnTo>
                <a:cubicBezTo>
                  <a:pt x="153069" y="35599"/>
                  <a:pt x="150218" y="36629"/>
                  <a:pt x="147367" y="36629"/>
                </a:cubicBezTo>
                <a:cubicBezTo>
                  <a:pt x="145466" y="36629"/>
                  <a:pt x="143565" y="36171"/>
                  <a:pt x="141847" y="35255"/>
                </a:cubicBezTo>
                <a:cubicBezTo>
                  <a:pt x="140273" y="34396"/>
                  <a:pt x="138842" y="33538"/>
                  <a:pt x="137267" y="32822"/>
                </a:cubicBezTo>
                <a:cubicBezTo>
                  <a:pt x="132687" y="30675"/>
                  <a:pt x="130110" y="25808"/>
                  <a:pt x="130826" y="20942"/>
                </a:cubicBezTo>
                <a:lnTo>
                  <a:pt x="131685" y="14644"/>
                </a:lnTo>
                <a:cubicBezTo>
                  <a:pt x="132544" y="8060"/>
                  <a:pt x="127677" y="2191"/>
                  <a:pt x="121093" y="1618"/>
                </a:cubicBezTo>
                <a:lnTo>
                  <a:pt x="103774" y="44"/>
                </a:lnTo>
                <a:cubicBezTo>
                  <a:pt x="103438" y="15"/>
                  <a:pt x="103104" y="1"/>
                  <a:pt x="102774" y="1"/>
                </a:cubicBezTo>
                <a:close/>
              </a:path>
            </a:pathLst>
          </a:custGeom>
          <a:solidFill>
            <a:srgbClr val="761C81">
              <a:alpha val="40000"/>
            </a:srgb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2" name="Google Shape;142;p16"/>
          <p:cNvSpPr txBox="1">
            <a:spLocks noGrp="1"/>
          </p:cNvSpPr>
          <p:nvPr>
            <p:ph type="title"/>
          </p:nvPr>
        </p:nvSpPr>
        <p:spPr>
          <a:xfrm>
            <a:off x="719999" y="539500"/>
            <a:ext cx="5113641" cy="78408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What About </a:t>
            </a:r>
            <a:r>
              <a:rPr lang="en-US" dirty="0">
                <a:solidFill>
                  <a:schemeClr val="tx2"/>
                </a:solidFill>
              </a:rPr>
              <a:t>yolo </a:t>
            </a:r>
            <a:r>
              <a:rPr lang="en-US" dirty="0">
                <a:solidFill>
                  <a:schemeClr val="tx1"/>
                </a:solidFill>
              </a:rPr>
              <a:t>Models?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3" name="Google Shape;143;p16"/>
          <p:cNvSpPr txBox="1">
            <a:spLocks noGrp="1"/>
          </p:cNvSpPr>
          <p:nvPr>
            <p:ph type="body" idx="1"/>
          </p:nvPr>
        </p:nvSpPr>
        <p:spPr>
          <a:xfrm>
            <a:off x="720000" y="1725606"/>
            <a:ext cx="6753451" cy="251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dirty="0"/>
              <a:t>YOLO models are more suitable to be used when:</a:t>
            </a:r>
            <a:endParaRPr lang="en-US"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endParaRPr lang="en-US" dirty="0"/>
          </a:p>
          <a:p>
            <a:pPr lvl="0" algn="l" rtl="0">
              <a:spcBef>
                <a:spcPts val="0"/>
              </a:spcBef>
              <a:spcAft>
                <a:spcPts val="0"/>
              </a:spcAft>
              <a:buSzPts val="1600"/>
              <a:buFont typeface="Courier New" panose="02070309020205020404" pitchFamily="49" charset="0"/>
              <a:buChar char="o"/>
            </a:pPr>
            <a:r>
              <a:rPr lang="en-US" dirty="0"/>
              <a:t>High recall is required: If detecting as many objects as possible is more important than minimizing false positives, YOLO may be a better choice due to its ability to detect multiple objects in a single pass.</a:t>
            </a:r>
            <a:endParaRPr lang="en-US" dirty="0"/>
          </a:p>
          <a:p>
            <a:pPr lvl="0" algn="l" rtl="0">
              <a:spcBef>
                <a:spcPts val="0"/>
              </a:spcBef>
              <a:spcAft>
                <a:spcPts val="0"/>
              </a:spcAft>
              <a:buSzPts val="1600"/>
              <a:buFont typeface="Courier New" panose="02070309020205020404" pitchFamily="49" charset="0"/>
              <a:buChar char="o"/>
            </a:pPr>
            <a:endParaRPr lang="en-US" dirty="0"/>
          </a:p>
          <a:p>
            <a:pPr lvl="0" algn="l" rtl="0">
              <a:spcBef>
                <a:spcPts val="0"/>
              </a:spcBef>
              <a:spcAft>
                <a:spcPts val="0"/>
              </a:spcAft>
              <a:buSzPts val="1600"/>
              <a:buFont typeface="Courier New" panose="02070309020205020404" pitchFamily="49" charset="0"/>
              <a:buChar char="o"/>
            </a:pPr>
            <a:r>
              <a:rPr lang="en-US" dirty="0"/>
              <a:t>Large object detection: If the task involves detecting large objects in images, YOLO may be a better choice due to its efficiency in handling large objects.</a:t>
            </a:r>
            <a:endParaRPr lang="en-US" dirty="0"/>
          </a:p>
          <a:p>
            <a:pPr lvl="0" algn="l" rtl="0">
              <a:spcBef>
                <a:spcPts val="0"/>
              </a:spcBef>
              <a:spcAft>
                <a:spcPts val="0"/>
              </a:spcAft>
              <a:buSzPts val="1600"/>
              <a:buFont typeface="Courier New" panose="02070309020205020404" pitchFamily="49" charset="0"/>
              <a:buChar char="o"/>
            </a:pPr>
            <a:endParaRPr lang="en-US" dirty="0"/>
          </a:p>
          <a:p>
            <a:pPr lvl="0" algn="l" rtl="0">
              <a:spcBef>
                <a:spcPts val="0"/>
              </a:spcBef>
              <a:spcAft>
                <a:spcPts val="0"/>
              </a:spcAft>
              <a:buSzPts val="1600"/>
              <a:buFont typeface="Courier New" panose="02070309020205020404" pitchFamily="49" charset="0"/>
              <a:buChar char="o"/>
            </a:pPr>
            <a:r>
              <a:rPr lang="en-US" dirty="0"/>
              <a:t>Object tracking: If the task involves tracking objects across multiple frames in a video, YOLO may be a better choice compared to SSD </a:t>
            </a:r>
            <a:r>
              <a:rPr lang="en-US" dirty="0" err="1"/>
              <a:t>Mobilenet</a:t>
            </a:r>
            <a:r>
              <a:rPr lang="en-US" dirty="0"/>
              <a:t>, as it has a superior ability to handle object tracking effectively.</a:t>
            </a:r>
            <a:endParaRPr lang="en-US" dirty="0"/>
          </a:p>
        </p:txBody>
      </p:sp>
      <p:sp>
        <p:nvSpPr>
          <p:cNvPr id="144" name="Google Shape;144;p16"/>
          <p:cNvSpPr/>
          <p:nvPr/>
        </p:nvSpPr>
        <p:spPr>
          <a:xfrm>
            <a:off x="7546751" y="940338"/>
            <a:ext cx="213431" cy="214685"/>
          </a:xfrm>
          <a:custGeom>
            <a:avLst/>
            <a:gdLst/>
            <a:ahLst/>
            <a:cxnLst/>
            <a:rect l="l" t="t" r="r" b="b"/>
            <a:pathLst>
              <a:path w="3065" h="3083" fill="none" extrusionOk="0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5" name="Google Shape;145;p16"/>
          <p:cNvSpPr/>
          <p:nvPr/>
        </p:nvSpPr>
        <p:spPr>
          <a:xfrm>
            <a:off x="7093638" y="832531"/>
            <a:ext cx="107827" cy="107819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6" name="Google Shape;146;p16"/>
          <p:cNvSpPr/>
          <p:nvPr/>
        </p:nvSpPr>
        <p:spPr>
          <a:xfrm rot="-1685758">
            <a:off x="8328153" y="1334059"/>
            <a:ext cx="59549" cy="60168"/>
          </a:xfrm>
          <a:custGeom>
            <a:avLst/>
            <a:gdLst/>
            <a:ahLst/>
            <a:cxnLst/>
            <a:rect l="l" t="t" r="r" b="b"/>
            <a:pathLst>
              <a:path w="1729" h="1747" fill="none" extrusionOk="0">
                <a:moveTo>
                  <a:pt x="1729" y="749"/>
                </a:moveTo>
                <a:cubicBezTo>
                  <a:pt x="1729" y="1408"/>
                  <a:pt x="927" y="1746"/>
                  <a:pt x="464" y="1265"/>
                </a:cubicBezTo>
                <a:cubicBezTo>
                  <a:pt x="1" y="802"/>
                  <a:pt x="322" y="1"/>
                  <a:pt x="998" y="1"/>
                </a:cubicBezTo>
                <a:cubicBezTo>
                  <a:pt x="1408" y="1"/>
                  <a:pt x="1729" y="339"/>
                  <a:pt x="1729" y="749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7" name="Google Shape;147;p16"/>
          <p:cNvSpPr/>
          <p:nvPr/>
        </p:nvSpPr>
        <p:spPr>
          <a:xfrm>
            <a:off x="8104063" y="726960"/>
            <a:ext cx="213431" cy="213401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48" name="Google Shape;148;p16"/>
          <p:cNvGrpSpPr/>
          <p:nvPr/>
        </p:nvGrpSpPr>
        <p:grpSpPr>
          <a:xfrm>
            <a:off x="7862872" y="3134764"/>
            <a:ext cx="695830" cy="243805"/>
            <a:chOff x="2271950" y="2722775"/>
            <a:chExt cx="575875" cy="201775"/>
          </a:xfrm>
        </p:grpSpPr>
        <p:sp>
          <p:nvSpPr>
            <p:cNvPr id="149" name="Google Shape;149;p16"/>
            <p:cNvSpPr/>
            <p:nvPr/>
          </p:nvSpPr>
          <p:spPr>
            <a:xfrm>
              <a:off x="2562325" y="2722775"/>
              <a:ext cx="285500" cy="201775"/>
            </a:xfrm>
            <a:custGeom>
              <a:avLst/>
              <a:gdLst/>
              <a:ahLst/>
              <a:cxnLst/>
              <a:rect l="l" t="t" r="r" b="b"/>
              <a:pathLst>
                <a:path w="11420" h="8071" fill="none" extrusionOk="0">
                  <a:moveTo>
                    <a:pt x="0" y="0"/>
                  </a:moveTo>
                  <a:cubicBezTo>
                    <a:pt x="2280" y="0"/>
                    <a:pt x="4240" y="1639"/>
                    <a:pt x="4668" y="3884"/>
                  </a:cubicBezTo>
                  <a:cubicBezTo>
                    <a:pt x="6395" y="3403"/>
                    <a:pt x="8177" y="4418"/>
                    <a:pt x="8640" y="6164"/>
                  </a:cubicBezTo>
                  <a:cubicBezTo>
                    <a:pt x="9976" y="5594"/>
                    <a:pt x="11419" y="6645"/>
                    <a:pt x="11294" y="8070"/>
                  </a:cubicBezTo>
                  <a:lnTo>
                    <a:pt x="8444" y="807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0" name="Google Shape;150;p16"/>
            <p:cNvSpPr/>
            <p:nvPr/>
          </p:nvSpPr>
          <p:spPr>
            <a:xfrm>
              <a:off x="2501750" y="2722775"/>
              <a:ext cx="36100" cy="13375"/>
            </a:xfrm>
            <a:custGeom>
              <a:avLst/>
              <a:gdLst/>
              <a:ahLst/>
              <a:cxnLst/>
              <a:rect l="l" t="t" r="r" b="b"/>
              <a:pathLst>
                <a:path w="1444" h="535" fill="none" extrusionOk="0">
                  <a:moveTo>
                    <a:pt x="1443" y="0"/>
                  </a:moveTo>
                  <a:cubicBezTo>
                    <a:pt x="1443" y="0"/>
                    <a:pt x="428" y="107"/>
                    <a:pt x="0" y="535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1" name="Google Shape;151;p16"/>
            <p:cNvSpPr/>
            <p:nvPr/>
          </p:nvSpPr>
          <p:spPr>
            <a:xfrm>
              <a:off x="2271950" y="2870625"/>
              <a:ext cx="477450" cy="53475"/>
            </a:xfrm>
            <a:custGeom>
              <a:avLst/>
              <a:gdLst/>
              <a:ahLst/>
              <a:cxnLst/>
              <a:rect l="l" t="t" r="r" b="b"/>
              <a:pathLst>
                <a:path w="19098" h="2139" fill="none" extrusionOk="0">
                  <a:moveTo>
                    <a:pt x="19097" y="2138"/>
                  </a:moveTo>
                  <a:lnTo>
                    <a:pt x="0" y="2138"/>
                  </a:lnTo>
                  <a:cubicBezTo>
                    <a:pt x="0" y="2138"/>
                    <a:pt x="374" y="1"/>
                    <a:pt x="2476" y="179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2" name="Google Shape;152;p16"/>
            <p:cNvSpPr/>
            <p:nvPr/>
          </p:nvSpPr>
          <p:spPr>
            <a:xfrm>
              <a:off x="2709725" y="2836775"/>
              <a:ext cx="39675" cy="20950"/>
            </a:xfrm>
            <a:custGeom>
              <a:avLst/>
              <a:gdLst/>
              <a:ahLst/>
              <a:cxnLst/>
              <a:rect l="l" t="t" r="r" b="b"/>
              <a:pathLst>
                <a:path w="1587" h="838" fill="none" extrusionOk="0">
                  <a:moveTo>
                    <a:pt x="1" y="1"/>
                  </a:moveTo>
                  <a:cubicBezTo>
                    <a:pt x="1" y="1"/>
                    <a:pt x="1159" y="108"/>
                    <a:pt x="1586" y="838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3" name="Google Shape;153;p16"/>
            <p:cNvSpPr/>
            <p:nvPr/>
          </p:nvSpPr>
          <p:spPr>
            <a:xfrm>
              <a:off x="2375275" y="2798475"/>
              <a:ext cx="85075" cy="27200"/>
            </a:xfrm>
            <a:custGeom>
              <a:avLst/>
              <a:gdLst/>
              <a:ahLst/>
              <a:cxnLst/>
              <a:rect l="l" t="t" r="r" b="b"/>
              <a:pathLst>
                <a:path w="3403" h="1088" fill="none" extrusionOk="0">
                  <a:moveTo>
                    <a:pt x="3403" y="357"/>
                  </a:moveTo>
                  <a:cubicBezTo>
                    <a:pt x="3403" y="357"/>
                    <a:pt x="1301" y="1"/>
                    <a:pt x="0" y="1087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54" name="Google Shape;154;p16"/>
          <p:cNvSpPr/>
          <p:nvPr/>
        </p:nvSpPr>
        <p:spPr>
          <a:xfrm rot="7201932">
            <a:off x="8171962" y="1678403"/>
            <a:ext cx="371928" cy="370031"/>
          </a:xfrm>
          <a:custGeom>
            <a:avLst/>
            <a:gdLst/>
            <a:ahLst/>
            <a:cxnLst/>
            <a:rect l="l" t="t" r="r" b="b"/>
            <a:pathLst>
              <a:path w="207404" h="206346" extrusionOk="0">
                <a:moveTo>
                  <a:pt x="103944" y="65896"/>
                </a:moveTo>
                <a:cubicBezTo>
                  <a:pt x="114099" y="65896"/>
                  <a:pt x="124406" y="70041"/>
                  <a:pt x="132114" y="79198"/>
                </a:cubicBezTo>
                <a:cubicBezTo>
                  <a:pt x="145426" y="94943"/>
                  <a:pt x="143422" y="118417"/>
                  <a:pt x="127677" y="131728"/>
                </a:cubicBezTo>
                <a:lnTo>
                  <a:pt x="127677" y="131585"/>
                </a:lnTo>
                <a:cubicBezTo>
                  <a:pt x="120415" y="137698"/>
                  <a:pt x="112071" y="140425"/>
                  <a:pt x="103930" y="140425"/>
                </a:cubicBezTo>
                <a:cubicBezTo>
                  <a:pt x="83668" y="140425"/>
                  <a:pt x="64659" y="123539"/>
                  <a:pt x="66701" y="99952"/>
                </a:cubicBezTo>
                <a:cubicBezTo>
                  <a:pt x="68530" y="78838"/>
                  <a:pt x="86000" y="65896"/>
                  <a:pt x="103944" y="65896"/>
                </a:cubicBezTo>
                <a:close/>
                <a:moveTo>
                  <a:pt x="102774" y="1"/>
                </a:moveTo>
                <a:cubicBezTo>
                  <a:pt x="96620" y="1"/>
                  <a:pt x="91449" y="4960"/>
                  <a:pt x="91178" y="11209"/>
                </a:cubicBezTo>
                <a:lnTo>
                  <a:pt x="90891" y="17507"/>
                </a:lnTo>
                <a:cubicBezTo>
                  <a:pt x="90748" y="22516"/>
                  <a:pt x="87456" y="26810"/>
                  <a:pt x="82589" y="28242"/>
                </a:cubicBezTo>
                <a:cubicBezTo>
                  <a:pt x="81015" y="28671"/>
                  <a:pt x="79297" y="29244"/>
                  <a:pt x="77723" y="29816"/>
                </a:cubicBezTo>
                <a:cubicBezTo>
                  <a:pt x="76506" y="30222"/>
                  <a:pt x="75252" y="30418"/>
                  <a:pt x="74008" y="30418"/>
                </a:cubicBezTo>
                <a:cubicBezTo>
                  <a:pt x="70424" y="30418"/>
                  <a:pt x="66929" y="28784"/>
                  <a:pt x="64698" y="25808"/>
                </a:cubicBezTo>
                <a:lnTo>
                  <a:pt x="60976" y="20799"/>
                </a:lnTo>
                <a:cubicBezTo>
                  <a:pt x="58608" y="17777"/>
                  <a:pt x="55122" y="16200"/>
                  <a:pt x="51633" y="16200"/>
                </a:cubicBezTo>
                <a:cubicBezTo>
                  <a:pt x="49008" y="16200"/>
                  <a:pt x="46381" y="17094"/>
                  <a:pt x="44229" y="18938"/>
                </a:cubicBezTo>
                <a:lnTo>
                  <a:pt x="30918" y="30102"/>
                </a:lnTo>
                <a:cubicBezTo>
                  <a:pt x="25908" y="34396"/>
                  <a:pt x="25335" y="41983"/>
                  <a:pt x="29773" y="46849"/>
                </a:cubicBezTo>
                <a:lnTo>
                  <a:pt x="34067" y="51573"/>
                </a:lnTo>
                <a:cubicBezTo>
                  <a:pt x="37502" y="55151"/>
                  <a:pt x="38218" y="60590"/>
                  <a:pt x="35784" y="64884"/>
                </a:cubicBezTo>
                <a:cubicBezTo>
                  <a:pt x="34925" y="66459"/>
                  <a:pt x="34067" y="68033"/>
                  <a:pt x="33351" y="69465"/>
                </a:cubicBezTo>
                <a:cubicBezTo>
                  <a:pt x="31443" y="73536"/>
                  <a:pt x="27385" y="76024"/>
                  <a:pt x="23089" y="76024"/>
                </a:cubicBezTo>
                <a:cubicBezTo>
                  <a:pt x="22552" y="76024"/>
                  <a:pt x="22011" y="75985"/>
                  <a:pt x="21471" y="75906"/>
                </a:cubicBezTo>
                <a:lnTo>
                  <a:pt x="15173" y="75047"/>
                </a:lnTo>
                <a:cubicBezTo>
                  <a:pt x="14730" y="74999"/>
                  <a:pt x="14290" y="74975"/>
                  <a:pt x="13855" y="74975"/>
                </a:cubicBezTo>
                <a:cubicBezTo>
                  <a:pt x="7823" y="74975"/>
                  <a:pt x="2682" y="79498"/>
                  <a:pt x="2147" y="85639"/>
                </a:cubicBezTo>
                <a:lnTo>
                  <a:pt x="573" y="102958"/>
                </a:lnTo>
                <a:cubicBezTo>
                  <a:pt x="0" y="109542"/>
                  <a:pt x="5153" y="115268"/>
                  <a:pt x="11738" y="115554"/>
                </a:cubicBezTo>
                <a:lnTo>
                  <a:pt x="18036" y="115840"/>
                </a:lnTo>
                <a:cubicBezTo>
                  <a:pt x="23045" y="115984"/>
                  <a:pt x="27339" y="119419"/>
                  <a:pt x="28771" y="124142"/>
                </a:cubicBezTo>
                <a:cubicBezTo>
                  <a:pt x="29200" y="125860"/>
                  <a:pt x="29773" y="127434"/>
                  <a:pt x="30345" y="129152"/>
                </a:cubicBezTo>
                <a:cubicBezTo>
                  <a:pt x="31920" y="133875"/>
                  <a:pt x="30345" y="139028"/>
                  <a:pt x="26337" y="142034"/>
                </a:cubicBezTo>
                <a:lnTo>
                  <a:pt x="21328" y="146042"/>
                </a:lnTo>
                <a:cubicBezTo>
                  <a:pt x="16032" y="150050"/>
                  <a:pt x="15316" y="157636"/>
                  <a:pt x="19610" y="162789"/>
                </a:cubicBezTo>
                <a:lnTo>
                  <a:pt x="30775" y="175957"/>
                </a:lnTo>
                <a:cubicBezTo>
                  <a:pt x="33020" y="178745"/>
                  <a:pt x="36313" y="180150"/>
                  <a:pt x="39634" y="180150"/>
                </a:cubicBezTo>
                <a:cubicBezTo>
                  <a:pt x="42451" y="180150"/>
                  <a:pt x="45288" y="179139"/>
                  <a:pt x="47521" y="177102"/>
                </a:cubicBezTo>
                <a:lnTo>
                  <a:pt x="52102" y="172808"/>
                </a:lnTo>
                <a:cubicBezTo>
                  <a:pt x="54335" y="170747"/>
                  <a:pt x="57134" y="169717"/>
                  <a:pt x="59975" y="169717"/>
                </a:cubicBezTo>
                <a:cubicBezTo>
                  <a:pt x="61869" y="169717"/>
                  <a:pt x="63782" y="170175"/>
                  <a:pt x="65556" y="171091"/>
                </a:cubicBezTo>
                <a:cubicBezTo>
                  <a:pt x="66988" y="171949"/>
                  <a:pt x="68562" y="172808"/>
                  <a:pt x="70137" y="173524"/>
                </a:cubicBezTo>
                <a:cubicBezTo>
                  <a:pt x="74574" y="175671"/>
                  <a:pt x="77150" y="180538"/>
                  <a:pt x="76578" y="185404"/>
                </a:cubicBezTo>
                <a:lnTo>
                  <a:pt x="75719" y="191702"/>
                </a:lnTo>
                <a:cubicBezTo>
                  <a:pt x="74860" y="198286"/>
                  <a:pt x="79727" y="204155"/>
                  <a:pt x="86311" y="204727"/>
                </a:cubicBezTo>
                <a:lnTo>
                  <a:pt x="103487" y="206302"/>
                </a:lnTo>
                <a:cubicBezTo>
                  <a:pt x="103830" y="206331"/>
                  <a:pt x="104170" y="206345"/>
                  <a:pt x="104508" y="206345"/>
                </a:cubicBezTo>
                <a:cubicBezTo>
                  <a:pt x="110784" y="206345"/>
                  <a:pt x="115955" y="201386"/>
                  <a:pt x="116226" y="195137"/>
                </a:cubicBezTo>
                <a:lnTo>
                  <a:pt x="116513" y="188839"/>
                </a:lnTo>
                <a:cubicBezTo>
                  <a:pt x="116656" y="183830"/>
                  <a:pt x="119948" y="179536"/>
                  <a:pt x="124814" y="178104"/>
                </a:cubicBezTo>
                <a:cubicBezTo>
                  <a:pt x="126389" y="177675"/>
                  <a:pt x="128107" y="177102"/>
                  <a:pt x="129681" y="176530"/>
                </a:cubicBezTo>
                <a:cubicBezTo>
                  <a:pt x="130897" y="176124"/>
                  <a:pt x="132142" y="175928"/>
                  <a:pt x="133372" y="175928"/>
                </a:cubicBezTo>
                <a:cubicBezTo>
                  <a:pt x="136916" y="175928"/>
                  <a:pt x="140331" y="177562"/>
                  <a:pt x="142563" y="180538"/>
                </a:cubicBezTo>
                <a:lnTo>
                  <a:pt x="146428" y="185547"/>
                </a:lnTo>
                <a:cubicBezTo>
                  <a:pt x="148785" y="188473"/>
                  <a:pt x="152249" y="190014"/>
                  <a:pt x="155720" y="190014"/>
                </a:cubicBezTo>
                <a:cubicBezTo>
                  <a:pt x="158363" y="190014"/>
                  <a:pt x="161009" y="189121"/>
                  <a:pt x="163175" y="187265"/>
                </a:cubicBezTo>
                <a:lnTo>
                  <a:pt x="176486" y="176100"/>
                </a:lnTo>
                <a:cubicBezTo>
                  <a:pt x="181496" y="171806"/>
                  <a:pt x="182068" y="164220"/>
                  <a:pt x="177488" y="159354"/>
                </a:cubicBezTo>
                <a:lnTo>
                  <a:pt x="173337" y="154773"/>
                </a:lnTo>
                <a:cubicBezTo>
                  <a:pt x="169902" y="151052"/>
                  <a:pt x="169186" y="145613"/>
                  <a:pt x="171620" y="141318"/>
                </a:cubicBezTo>
                <a:cubicBezTo>
                  <a:pt x="172478" y="139744"/>
                  <a:pt x="173337" y="138313"/>
                  <a:pt x="174053" y="136738"/>
                </a:cubicBezTo>
                <a:cubicBezTo>
                  <a:pt x="175961" y="132667"/>
                  <a:pt x="180019" y="130179"/>
                  <a:pt x="184315" y="130179"/>
                </a:cubicBezTo>
                <a:cubicBezTo>
                  <a:pt x="184852" y="130179"/>
                  <a:pt x="185392" y="130218"/>
                  <a:pt x="185933" y="130297"/>
                </a:cubicBezTo>
                <a:lnTo>
                  <a:pt x="192231" y="131156"/>
                </a:lnTo>
                <a:cubicBezTo>
                  <a:pt x="192739" y="131222"/>
                  <a:pt x="193242" y="131254"/>
                  <a:pt x="193739" y="131254"/>
                </a:cubicBezTo>
                <a:cubicBezTo>
                  <a:pt x="199689" y="131254"/>
                  <a:pt x="204728" y="126641"/>
                  <a:pt x="205256" y="120564"/>
                </a:cubicBezTo>
                <a:lnTo>
                  <a:pt x="206831" y="103245"/>
                </a:lnTo>
                <a:cubicBezTo>
                  <a:pt x="207403" y="96660"/>
                  <a:pt x="202251" y="90935"/>
                  <a:pt x="195666" y="90649"/>
                </a:cubicBezTo>
                <a:lnTo>
                  <a:pt x="189368" y="90362"/>
                </a:lnTo>
                <a:cubicBezTo>
                  <a:pt x="184359" y="90219"/>
                  <a:pt x="180065" y="86927"/>
                  <a:pt x="178633" y="82060"/>
                </a:cubicBezTo>
                <a:cubicBezTo>
                  <a:pt x="178204" y="80343"/>
                  <a:pt x="177631" y="78768"/>
                  <a:pt x="177059" y="77194"/>
                </a:cubicBezTo>
                <a:cubicBezTo>
                  <a:pt x="175484" y="72470"/>
                  <a:pt x="177059" y="67174"/>
                  <a:pt x="181067" y="64169"/>
                </a:cubicBezTo>
                <a:lnTo>
                  <a:pt x="185933" y="60447"/>
                </a:lnTo>
                <a:cubicBezTo>
                  <a:pt x="191229" y="56296"/>
                  <a:pt x="192088" y="48710"/>
                  <a:pt x="187794" y="43700"/>
                </a:cubicBezTo>
                <a:lnTo>
                  <a:pt x="176629" y="30389"/>
                </a:lnTo>
                <a:cubicBezTo>
                  <a:pt x="174288" y="27657"/>
                  <a:pt x="170967" y="26244"/>
                  <a:pt x="167642" y="26244"/>
                </a:cubicBezTo>
                <a:cubicBezTo>
                  <a:pt x="164870" y="26244"/>
                  <a:pt x="162095" y="27226"/>
                  <a:pt x="159883" y="29244"/>
                </a:cubicBezTo>
                <a:lnTo>
                  <a:pt x="155302" y="33538"/>
                </a:lnTo>
                <a:cubicBezTo>
                  <a:pt x="153069" y="35599"/>
                  <a:pt x="150218" y="36629"/>
                  <a:pt x="147367" y="36629"/>
                </a:cubicBezTo>
                <a:cubicBezTo>
                  <a:pt x="145466" y="36629"/>
                  <a:pt x="143565" y="36171"/>
                  <a:pt x="141847" y="35255"/>
                </a:cubicBezTo>
                <a:cubicBezTo>
                  <a:pt x="140273" y="34396"/>
                  <a:pt x="138842" y="33538"/>
                  <a:pt x="137267" y="32822"/>
                </a:cubicBezTo>
                <a:cubicBezTo>
                  <a:pt x="132687" y="30675"/>
                  <a:pt x="130110" y="25808"/>
                  <a:pt x="130826" y="20942"/>
                </a:cubicBezTo>
                <a:lnTo>
                  <a:pt x="131685" y="14644"/>
                </a:lnTo>
                <a:cubicBezTo>
                  <a:pt x="132544" y="8060"/>
                  <a:pt x="127677" y="2191"/>
                  <a:pt x="121093" y="1618"/>
                </a:cubicBezTo>
                <a:lnTo>
                  <a:pt x="103774" y="44"/>
                </a:lnTo>
                <a:cubicBezTo>
                  <a:pt x="103438" y="15"/>
                  <a:pt x="103104" y="1"/>
                  <a:pt x="102774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55" name="Google Shape;155;p16"/>
          <p:cNvSpPr/>
          <p:nvPr/>
        </p:nvSpPr>
        <p:spPr>
          <a:xfrm rot="7198898">
            <a:off x="7394787" y="2161519"/>
            <a:ext cx="700377" cy="696805"/>
          </a:xfrm>
          <a:custGeom>
            <a:avLst/>
            <a:gdLst/>
            <a:ahLst/>
            <a:cxnLst/>
            <a:rect l="l" t="t" r="r" b="b"/>
            <a:pathLst>
              <a:path w="207404" h="206346" extrusionOk="0">
                <a:moveTo>
                  <a:pt x="103944" y="65896"/>
                </a:moveTo>
                <a:cubicBezTo>
                  <a:pt x="114099" y="65896"/>
                  <a:pt x="124406" y="70041"/>
                  <a:pt x="132114" y="79198"/>
                </a:cubicBezTo>
                <a:cubicBezTo>
                  <a:pt x="145426" y="94943"/>
                  <a:pt x="143422" y="118417"/>
                  <a:pt x="127677" y="131728"/>
                </a:cubicBezTo>
                <a:lnTo>
                  <a:pt x="127677" y="131585"/>
                </a:lnTo>
                <a:cubicBezTo>
                  <a:pt x="120415" y="137698"/>
                  <a:pt x="112071" y="140425"/>
                  <a:pt x="103930" y="140425"/>
                </a:cubicBezTo>
                <a:cubicBezTo>
                  <a:pt x="83668" y="140425"/>
                  <a:pt x="64659" y="123539"/>
                  <a:pt x="66701" y="99952"/>
                </a:cubicBezTo>
                <a:cubicBezTo>
                  <a:pt x="68530" y="78838"/>
                  <a:pt x="86000" y="65896"/>
                  <a:pt x="103944" y="65896"/>
                </a:cubicBezTo>
                <a:close/>
                <a:moveTo>
                  <a:pt x="102774" y="1"/>
                </a:moveTo>
                <a:cubicBezTo>
                  <a:pt x="96620" y="1"/>
                  <a:pt x="91449" y="4960"/>
                  <a:pt x="91178" y="11209"/>
                </a:cubicBezTo>
                <a:lnTo>
                  <a:pt x="90891" y="17507"/>
                </a:lnTo>
                <a:cubicBezTo>
                  <a:pt x="90748" y="22516"/>
                  <a:pt x="87456" y="26810"/>
                  <a:pt x="82589" y="28242"/>
                </a:cubicBezTo>
                <a:cubicBezTo>
                  <a:pt x="81015" y="28671"/>
                  <a:pt x="79297" y="29244"/>
                  <a:pt x="77723" y="29816"/>
                </a:cubicBezTo>
                <a:cubicBezTo>
                  <a:pt x="76506" y="30222"/>
                  <a:pt x="75252" y="30418"/>
                  <a:pt x="74008" y="30418"/>
                </a:cubicBezTo>
                <a:cubicBezTo>
                  <a:pt x="70424" y="30418"/>
                  <a:pt x="66929" y="28784"/>
                  <a:pt x="64698" y="25808"/>
                </a:cubicBezTo>
                <a:lnTo>
                  <a:pt x="60976" y="20799"/>
                </a:lnTo>
                <a:cubicBezTo>
                  <a:pt x="58608" y="17777"/>
                  <a:pt x="55122" y="16200"/>
                  <a:pt x="51633" y="16200"/>
                </a:cubicBezTo>
                <a:cubicBezTo>
                  <a:pt x="49008" y="16200"/>
                  <a:pt x="46381" y="17094"/>
                  <a:pt x="44229" y="18938"/>
                </a:cubicBezTo>
                <a:lnTo>
                  <a:pt x="30918" y="30102"/>
                </a:lnTo>
                <a:cubicBezTo>
                  <a:pt x="25908" y="34396"/>
                  <a:pt x="25335" y="41983"/>
                  <a:pt x="29773" y="46849"/>
                </a:cubicBezTo>
                <a:lnTo>
                  <a:pt x="34067" y="51573"/>
                </a:lnTo>
                <a:cubicBezTo>
                  <a:pt x="37502" y="55151"/>
                  <a:pt x="38218" y="60590"/>
                  <a:pt x="35784" y="64884"/>
                </a:cubicBezTo>
                <a:cubicBezTo>
                  <a:pt x="34925" y="66459"/>
                  <a:pt x="34067" y="68033"/>
                  <a:pt x="33351" y="69465"/>
                </a:cubicBezTo>
                <a:cubicBezTo>
                  <a:pt x="31443" y="73536"/>
                  <a:pt x="27385" y="76024"/>
                  <a:pt x="23089" y="76024"/>
                </a:cubicBezTo>
                <a:cubicBezTo>
                  <a:pt x="22552" y="76024"/>
                  <a:pt x="22011" y="75985"/>
                  <a:pt x="21471" y="75906"/>
                </a:cubicBezTo>
                <a:lnTo>
                  <a:pt x="15173" y="75047"/>
                </a:lnTo>
                <a:cubicBezTo>
                  <a:pt x="14730" y="74999"/>
                  <a:pt x="14290" y="74975"/>
                  <a:pt x="13855" y="74975"/>
                </a:cubicBezTo>
                <a:cubicBezTo>
                  <a:pt x="7823" y="74975"/>
                  <a:pt x="2682" y="79498"/>
                  <a:pt x="2147" y="85639"/>
                </a:cubicBezTo>
                <a:lnTo>
                  <a:pt x="573" y="102958"/>
                </a:lnTo>
                <a:cubicBezTo>
                  <a:pt x="0" y="109542"/>
                  <a:pt x="5153" y="115268"/>
                  <a:pt x="11738" y="115554"/>
                </a:cubicBezTo>
                <a:lnTo>
                  <a:pt x="18036" y="115840"/>
                </a:lnTo>
                <a:cubicBezTo>
                  <a:pt x="23045" y="115984"/>
                  <a:pt x="27339" y="119419"/>
                  <a:pt x="28771" y="124142"/>
                </a:cubicBezTo>
                <a:cubicBezTo>
                  <a:pt x="29200" y="125860"/>
                  <a:pt x="29773" y="127434"/>
                  <a:pt x="30345" y="129152"/>
                </a:cubicBezTo>
                <a:cubicBezTo>
                  <a:pt x="31920" y="133875"/>
                  <a:pt x="30345" y="139028"/>
                  <a:pt x="26337" y="142034"/>
                </a:cubicBezTo>
                <a:lnTo>
                  <a:pt x="21328" y="146042"/>
                </a:lnTo>
                <a:cubicBezTo>
                  <a:pt x="16032" y="150050"/>
                  <a:pt x="15316" y="157636"/>
                  <a:pt x="19610" y="162789"/>
                </a:cubicBezTo>
                <a:lnTo>
                  <a:pt x="30775" y="175957"/>
                </a:lnTo>
                <a:cubicBezTo>
                  <a:pt x="33020" y="178745"/>
                  <a:pt x="36313" y="180150"/>
                  <a:pt x="39634" y="180150"/>
                </a:cubicBezTo>
                <a:cubicBezTo>
                  <a:pt x="42451" y="180150"/>
                  <a:pt x="45288" y="179139"/>
                  <a:pt x="47521" y="177102"/>
                </a:cubicBezTo>
                <a:lnTo>
                  <a:pt x="52102" y="172808"/>
                </a:lnTo>
                <a:cubicBezTo>
                  <a:pt x="54335" y="170747"/>
                  <a:pt x="57134" y="169717"/>
                  <a:pt x="59975" y="169717"/>
                </a:cubicBezTo>
                <a:cubicBezTo>
                  <a:pt x="61869" y="169717"/>
                  <a:pt x="63782" y="170175"/>
                  <a:pt x="65556" y="171091"/>
                </a:cubicBezTo>
                <a:cubicBezTo>
                  <a:pt x="66988" y="171949"/>
                  <a:pt x="68562" y="172808"/>
                  <a:pt x="70137" y="173524"/>
                </a:cubicBezTo>
                <a:cubicBezTo>
                  <a:pt x="74574" y="175671"/>
                  <a:pt x="77150" y="180538"/>
                  <a:pt x="76578" y="185404"/>
                </a:cubicBezTo>
                <a:lnTo>
                  <a:pt x="75719" y="191702"/>
                </a:lnTo>
                <a:cubicBezTo>
                  <a:pt x="74860" y="198286"/>
                  <a:pt x="79727" y="204155"/>
                  <a:pt x="86311" y="204727"/>
                </a:cubicBezTo>
                <a:lnTo>
                  <a:pt x="103487" y="206302"/>
                </a:lnTo>
                <a:cubicBezTo>
                  <a:pt x="103830" y="206331"/>
                  <a:pt x="104170" y="206345"/>
                  <a:pt x="104508" y="206345"/>
                </a:cubicBezTo>
                <a:cubicBezTo>
                  <a:pt x="110784" y="206345"/>
                  <a:pt x="115955" y="201386"/>
                  <a:pt x="116226" y="195137"/>
                </a:cubicBezTo>
                <a:lnTo>
                  <a:pt x="116513" y="188839"/>
                </a:lnTo>
                <a:cubicBezTo>
                  <a:pt x="116656" y="183830"/>
                  <a:pt x="119948" y="179536"/>
                  <a:pt x="124814" y="178104"/>
                </a:cubicBezTo>
                <a:cubicBezTo>
                  <a:pt x="126389" y="177675"/>
                  <a:pt x="128107" y="177102"/>
                  <a:pt x="129681" y="176530"/>
                </a:cubicBezTo>
                <a:cubicBezTo>
                  <a:pt x="130897" y="176124"/>
                  <a:pt x="132142" y="175928"/>
                  <a:pt x="133372" y="175928"/>
                </a:cubicBezTo>
                <a:cubicBezTo>
                  <a:pt x="136916" y="175928"/>
                  <a:pt x="140331" y="177562"/>
                  <a:pt x="142563" y="180538"/>
                </a:cubicBezTo>
                <a:lnTo>
                  <a:pt x="146428" y="185547"/>
                </a:lnTo>
                <a:cubicBezTo>
                  <a:pt x="148785" y="188473"/>
                  <a:pt x="152249" y="190014"/>
                  <a:pt x="155720" y="190014"/>
                </a:cubicBezTo>
                <a:cubicBezTo>
                  <a:pt x="158363" y="190014"/>
                  <a:pt x="161009" y="189121"/>
                  <a:pt x="163175" y="187265"/>
                </a:cubicBezTo>
                <a:lnTo>
                  <a:pt x="176486" y="176100"/>
                </a:lnTo>
                <a:cubicBezTo>
                  <a:pt x="181496" y="171806"/>
                  <a:pt x="182068" y="164220"/>
                  <a:pt x="177488" y="159354"/>
                </a:cubicBezTo>
                <a:lnTo>
                  <a:pt x="173337" y="154773"/>
                </a:lnTo>
                <a:cubicBezTo>
                  <a:pt x="169902" y="151052"/>
                  <a:pt x="169186" y="145613"/>
                  <a:pt x="171620" y="141318"/>
                </a:cubicBezTo>
                <a:cubicBezTo>
                  <a:pt x="172478" y="139744"/>
                  <a:pt x="173337" y="138313"/>
                  <a:pt x="174053" y="136738"/>
                </a:cubicBezTo>
                <a:cubicBezTo>
                  <a:pt x="175961" y="132667"/>
                  <a:pt x="180019" y="130179"/>
                  <a:pt x="184315" y="130179"/>
                </a:cubicBezTo>
                <a:cubicBezTo>
                  <a:pt x="184852" y="130179"/>
                  <a:pt x="185392" y="130218"/>
                  <a:pt x="185933" y="130297"/>
                </a:cubicBezTo>
                <a:lnTo>
                  <a:pt x="192231" y="131156"/>
                </a:lnTo>
                <a:cubicBezTo>
                  <a:pt x="192739" y="131222"/>
                  <a:pt x="193242" y="131254"/>
                  <a:pt x="193739" y="131254"/>
                </a:cubicBezTo>
                <a:cubicBezTo>
                  <a:pt x="199689" y="131254"/>
                  <a:pt x="204728" y="126641"/>
                  <a:pt x="205256" y="120564"/>
                </a:cubicBezTo>
                <a:lnTo>
                  <a:pt x="206831" y="103245"/>
                </a:lnTo>
                <a:cubicBezTo>
                  <a:pt x="207403" y="96660"/>
                  <a:pt x="202251" y="90935"/>
                  <a:pt x="195666" y="90649"/>
                </a:cubicBezTo>
                <a:lnTo>
                  <a:pt x="189368" y="90362"/>
                </a:lnTo>
                <a:cubicBezTo>
                  <a:pt x="184359" y="90219"/>
                  <a:pt x="180065" y="86927"/>
                  <a:pt x="178633" y="82060"/>
                </a:cubicBezTo>
                <a:cubicBezTo>
                  <a:pt x="178204" y="80343"/>
                  <a:pt x="177631" y="78768"/>
                  <a:pt x="177059" y="77194"/>
                </a:cubicBezTo>
                <a:cubicBezTo>
                  <a:pt x="175484" y="72470"/>
                  <a:pt x="177059" y="67174"/>
                  <a:pt x="181067" y="64169"/>
                </a:cubicBezTo>
                <a:lnTo>
                  <a:pt x="185933" y="60447"/>
                </a:lnTo>
                <a:cubicBezTo>
                  <a:pt x="191229" y="56296"/>
                  <a:pt x="192088" y="48710"/>
                  <a:pt x="187794" y="43700"/>
                </a:cubicBezTo>
                <a:lnTo>
                  <a:pt x="176629" y="30389"/>
                </a:lnTo>
                <a:cubicBezTo>
                  <a:pt x="174288" y="27657"/>
                  <a:pt x="170967" y="26244"/>
                  <a:pt x="167642" y="26244"/>
                </a:cubicBezTo>
                <a:cubicBezTo>
                  <a:pt x="164870" y="26244"/>
                  <a:pt x="162095" y="27226"/>
                  <a:pt x="159883" y="29244"/>
                </a:cubicBezTo>
                <a:lnTo>
                  <a:pt x="155302" y="33538"/>
                </a:lnTo>
                <a:cubicBezTo>
                  <a:pt x="153069" y="35599"/>
                  <a:pt x="150218" y="36629"/>
                  <a:pt x="147367" y="36629"/>
                </a:cubicBezTo>
                <a:cubicBezTo>
                  <a:pt x="145466" y="36629"/>
                  <a:pt x="143565" y="36171"/>
                  <a:pt x="141847" y="35255"/>
                </a:cubicBezTo>
                <a:cubicBezTo>
                  <a:pt x="140273" y="34396"/>
                  <a:pt x="138842" y="33538"/>
                  <a:pt x="137267" y="32822"/>
                </a:cubicBezTo>
                <a:cubicBezTo>
                  <a:pt x="132687" y="30675"/>
                  <a:pt x="130110" y="25808"/>
                  <a:pt x="130826" y="20942"/>
                </a:cubicBezTo>
                <a:lnTo>
                  <a:pt x="131685" y="14644"/>
                </a:lnTo>
                <a:cubicBezTo>
                  <a:pt x="132544" y="8060"/>
                  <a:pt x="127677" y="2191"/>
                  <a:pt x="121093" y="1618"/>
                </a:cubicBezTo>
                <a:lnTo>
                  <a:pt x="103774" y="44"/>
                </a:lnTo>
                <a:cubicBezTo>
                  <a:pt x="103438" y="15"/>
                  <a:pt x="103104" y="1"/>
                  <a:pt x="102774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56" name="Google Shape;156;p16"/>
          <p:cNvSpPr/>
          <p:nvPr/>
        </p:nvSpPr>
        <p:spPr>
          <a:xfrm rot="-1685758">
            <a:off x="7153853" y="1695522"/>
            <a:ext cx="59549" cy="60168"/>
          </a:xfrm>
          <a:custGeom>
            <a:avLst/>
            <a:gdLst/>
            <a:ahLst/>
            <a:cxnLst/>
            <a:rect l="l" t="t" r="r" b="b"/>
            <a:pathLst>
              <a:path w="1729" h="1747" fill="none" extrusionOk="0">
                <a:moveTo>
                  <a:pt x="1729" y="749"/>
                </a:moveTo>
                <a:cubicBezTo>
                  <a:pt x="1729" y="1408"/>
                  <a:pt x="927" y="1746"/>
                  <a:pt x="464" y="1265"/>
                </a:cubicBezTo>
                <a:cubicBezTo>
                  <a:pt x="1" y="802"/>
                  <a:pt x="322" y="1"/>
                  <a:pt x="998" y="1"/>
                </a:cubicBezTo>
                <a:cubicBezTo>
                  <a:pt x="1408" y="1"/>
                  <a:pt x="1729" y="339"/>
                  <a:pt x="1729" y="749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57" name="Google Shape;157;p16"/>
          <p:cNvSpPr/>
          <p:nvPr/>
        </p:nvSpPr>
        <p:spPr>
          <a:xfrm>
            <a:off x="7513458" y="1607050"/>
            <a:ext cx="301803" cy="301803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58" name="Google Shape;158;p16"/>
          <p:cNvSpPr/>
          <p:nvPr/>
        </p:nvSpPr>
        <p:spPr>
          <a:xfrm>
            <a:off x="8317494" y="2456017"/>
            <a:ext cx="107827" cy="107811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Recall explanation</a:t>
            </a:r>
            <a:endParaRPr lang="en-US"/>
          </a:p>
        </p:txBody>
      </p:sp>
      <p:pic>
        <p:nvPicPr>
          <p:cNvPr id="100" name="Picture 99"/>
          <p:cNvPicPr/>
          <p:nvPr/>
        </p:nvPicPr>
        <p:blipFill>
          <a:blip r:embed="rId1"/>
          <a:stretch>
            <a:fillRect/>
          </a:stretch>
        </p:blipFill>
        <p:spPr>
          <a:xfrm>
            <a:off x="4572000" y="2571750"/>
            <a:ext cx="0" cy="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" name="Picture Placeholder 4"/>
          <p:cNvPicPr/>
          <p:nvPr>
            <p:ph type="pic" idx="2"/>
          </p:nvPr>
        </p:nvPicPr>
        <p:blipFill>
          <a:blip r:embed="rId1"/>
          <a:stretch>
            <a:fillRect/>
          </a:stretch>
        </p:blipFill>
        <p:spPr>
          <a:xfrm>
            <a:off x="1256665" y="1582420"/>
            <a:ext cx="6473190" cy="272288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" name="Left Arrow 8"/>
          <p:cNvSpPr/>
          <p:nvPr/>
        </p:nvSpPr>
        <p:spPr>
          <a:xfrm>
            <a:off x="7209155" y="2571750"/>
            <a:ext cx="520700" cy="44132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55;p16"/>
          <p:cNvSpPr/>
          <p:nvPr/>
        </p:nvSpPr>
        <p:spPr>
          <a:xfrm rot="7198898">
            <a:off x="1301214" y="729718"/>
            <a:ext cx="3960917" cy="3940716"/>
          </a:xfrm>
          <a:custGeom>
            <a:avLst/>
            <a:gdLst/>
            <a:ahLst/>
            <a:cxnLst/>
            <a:rect l="l" t="t" r="r" b="b"/>
            <a:pathLst>
              <a:path w="207404" h="206346" extrusionOk="0">
                <a:moveTo>
                  <a:pt x="103944" y="65896"/>
                </a:moveTo>
                <a:cubicBezTo>
                  <a:pt x="114099" y="65896"/>
                  <a:pt x="124406" y="70041"/>
                  <a:pt x="132114" y="79198"/>
                </a:cubicBezTo>
                <a:cubicBezTo>
                  <a:pt x="145426" y="94943"/>
                  <a:pt x="143422" y="118417"/>
                  <a:pt x="127677" y="131728"/>
                </a:cubicBezTo>
                <a:lnTo>
                  <a:pt x="127677" y="131585"/>
                </a:lnTo>
                <a:cubicBezTo>
                  <a:pt x="120415" y="137698"/>
                  <a:pt x="112071" y="140425"/>
                  <a:pt x="103930" y="140425"/>
                </a:cubicBezTo>
                <a:cubicBezTo>
                  <a:pt x="83668" y="140425"/>
                  <a:pt x="64659" y="123539"/>
                  <a:pt x="66701" y="99952"/>
                </a:cubicBezTo>
                <a:cubicBezTo>
                  <a:pt x="68530" y="78838"/>
                  <a:pt x="86000" y="65896"/>
                  <a:pt x="103944" y="65896"/>
                </a:cubicBezTo>
                <a:close/>
                <a:moveTo>
                  <a:pt x="102774" y="1"/>
                </a:moveTo>
                <a:cubicBezTo>
                  <a:pt x="96620" y="1"/>
                  <a:pt x="91449" y="4960"/>
                  <a:pt x="91178" y="11209"/>
                </a:cubicBezTo>
                <a:lnTo>
                  <a:pt x="90891" y="17507"/>
                </a:lnTo>
                <a:cubicBezTo>
                  <a:pt x="90748" y="22516"/>
                  <a:pt x="87456" y="26810"/>
                  <a:pt x="82589" y="28242"/>
                </a:cubicBezTo>
                <a:cubicBezTo>
                  <a:pt x="81015" y="28671"/>
                  <a:pt x="79297" y="29244"/>
                  <a:pt x="77723" y="29816"/>
                </a:cubicBezTo>
                <a:cubicBezTo>
                  <a:pt x="76506" y="30222"/>
                  <a:pt x="75252" y="30418"/>
                  <a:pt x="74008" y="30418"/>
                </a:cubicBezTo>
                <a:cubicBezTo>
                  <a:pt x="70424" y="30418"/>
                  <a:pt x="66929" y="28784"/>
                  <a:pt x="64698" y="25808"/>
                </a:cubicBezTo>
                <a:lnTo>
                  <a:pt x="60976" y="20799"/>
                </a:lnTo>
                <a:cubicBezTo>
                  <a:pt x="58608" y="17777"/>
                  <a:pt x="55122" y="16200"/>
                  <a:pt x="51633" y="16200"/>
                </a:cubicBezTo>
                <a:cubicBezTo>
                  <a:pt x="49008" y="16200"/>
                  <a:pt x="46381" y="17094"/>
                  <a:pt x="44229" y="18938"/>
                </a:cubicBezTo>
                <a:lnTo>
                  <a:pt x="30918" y="30102"/>
                </a:lnTo>
                <a:cubicBezTo>
                  <a:pt x="25908" y="34396"/>
                  <a:pt x="25335" y="41983"/>
                  <a:pt x="29773" y="46849"/>
                </a:cubicBezTo>
                <a:lnTo>
                  <a:pt x="34067" y="51573"/>
                </a:lnTo>
                <a:cubicBezTo>
                  <a:pt x="37502" y="55151"/>
                  <a:pt x="38218" y="60590"/>
                  <a:pt x="35784" y="64884"/>
                </a:cubicBezTo>
                <a:cubicBezTo>
                  <a:pt x="34925" y="66459"/>
                  <a:pt x="34067" y="68033"/>
                  <a:pt x="33351" y="69465"/>
                </a:cubicBezTo>
                <a:cubicBezTo>
                  <a:pt x="31443" y="73536"/>
                  <a:pt x="27385" y="76024"/>
                  <a:pt x="23089" y="76024"/>
                </a:cubicBezTo>
                <a:cubicBezTo>
                  <a:pt x="22552" y="76024"/>
                  <a:pt x="22011" y="75985"/>
                  <a:pt x="21471" y="75906"/>
                </a:cubicBezTo>
                <a:lnTo>
                  <a:pt x="15173" y="75047"/>
                </a:lnTo>
                <a:cubicBezTo>
                  <a:pt x="14730" y="74999"/>
                  <a:pt x="14290" y="74975"/>
                  <a:pt x="13855" y="74975"/>
                </a:cubicBezTo>
                <a:cubicBezTo>
                  <a:pt x="7823" y="74975"/>
                  <a:pt x="2682" y="79498"/>
                  <a:pt x="2147" y="85639"/>
                </a:cubicBezTo>
                <a:lnTo>
                  <a:pt x="573" y="102958"/>
                </a:lnTo>
                <a:cubicBezTo>
                  <a:pt x="0" y="109542"/>
                  <a:pt x="5153" y="115268"/>
                  <a:pt x="11738" y="115554"/>
                </a:cubicBezTo>
                <a:lnTo>
                  <a:pt x="18036" y="115840"/>
                </a:lnTo>
                <a:cubicBezTo>
                  <a:pt x="23045" y="115984"/>
                  <a:pt x="27339" y="119419"/>
                  <a:pt x="28771" y="124142"/>
                </a:cubicBezTo>
                <a:cubicBezTo>
                  <a:pt x="29200" y="125860"/>
                  <a:pt x="29773" y="127434"/>
                  <a:pt x="30345" y="129152"/>
                </a:cubicBezTo>
                <a:cubicBezTo>
                  <a:pt x="31920" y="133875"/>
                  <a:pt x="30345" y="139028"/>
                  <a:pt x="26337" y="142034"/>
                </a:cubicBezTo>
                <a:lnTo>
                  <a:pt x="21328" y="146042"/>
                </a:lnTo>
                <a:cubicBezTo>
                  <a:pt x="16032" y="150050"/>
                  <a:pt x="15316" y="157636"/>
                  <a:pt x="19610" y="162789"/>
                </a:cubicBezTo>
                <a:lnTo>
                  <a:pt x="30775" y="175957"/>
                </a:lnTo>
                <a:cubicBezTo>
                  <a:pt x="33020" y="178745"/>
                  <a:pt x="36313" y="180150"/>
                  <a:pt x="39634" y="180150"/>
                </a:cubicBezTo>
                <a:cubicBezTo>
                  <a:pt x="42451" y="180150"/>
                  <a:pt x="45288" y="179139"/>
                  <a:pt x="47521" y="177102"/>
                </a:cubicBezTo>
                <a:lnTo>
                  <a:pt x="52102" y="172808"/>
                </a:lnTo>
                <a:cubicBezTo>
                  <a:pt x="54335" y="170747"/>
                  <a:pt x="57134" y="169717"/>
                  <a:pt x="59975" y="169717"/>
                </a:cubicBezTo>
                <a:cubicBezTo>
                  <a:pt x="61869" y="169717"/>
                  <a:pt x="63782" y="170175"/>
                  <a:pt x="65556" y="171091"/>
                </a:cubicBezTo>
                <a:cubicBezTo>
                  <a:pt x="66988" y="171949"/>
                  <a:pt x="68562" y="172808"/>
                  <a:pt x="70137" y="173524"/>
                </a:cubicBezTo>
                <a:cubicBezTo>
                  <a:pt x="74574" y="175671"/>
                  <a:pt x="77150" y="180538"/>
                  <a:pt x="76578" y="185404"/>
                </a:cubicBezTo>
                <a:lnTo>
                  <a:pt x="75719" y="191702"/>
                </a:lnTo>
                <a:cubicBezTo>
                  <a:pt x="74860" y="198286"/>
                  <a:pt x="79727" y="204155"/>
                  <a:pt x="86311" y="204727"/>
                </a:cubicBezTo>
                <a:lnTo>
                  <a:pt x="103487" y="206302"/>
                </a:lnTo>
                <a:cubicBezTo>
                  <a:pt x="103830" y="206331"/>
                  <a:pt x="104170" y="206345"/>
                  <a:pt x="104508" y="206345"/>
                </a:cubicBezTo>
                <a:cubicBezTo>
                  <a:pt x="110784" y="206345"/>
                  <a:pt x="115955" y="201386"/>
                  <a:pt x="116226" y="195137"/>
                </a:cubicBezTo>
                <a:lnTo>
                  <a:pt x="116513" y="188839"/>
                </a:lnTo>
                <a:cubicBezTo>
                  <a:pt x="116656" y="183830"/>
                  <a:pt x="119948" y="179536"/>
                  <a:pt x="124814" y="178104"/>
                </a:cubicBezTo>
                <a:cubicBezTo>
                  <a:pt x="126389" y="177675"/>
                  <a:pt x="128107" y="177102"/>
                  <a:pt x="129681" y="176530"/>
                </a:cubicBezTo>
                <a:cubicBezTo>
                  <a:pt x="130897" y="176124"/>
                  <a:pt x="132142" y="175928"/>
                  <a:pt x="133372" y="175928"/>
                </a:cubicBezTo>
                <a:cubicBezTo>
                  <a:pt x="136916" y="175928"/>
                  <a:pt x="140331" y="177562"/>
                  <a:pt x="142563" y="180538"/>
                </a:cubicBezTo>
                <a:lnTo>
                  <a:pt x="146428" y="185547"/>
                </a:lnTo>
                <a:cubicBezTo>
                  <a:pt x="148785" y="188473"/>
                  <a:pt x="152249" y="190014"/>
                  <a:pt x="155720" y="190014"/>
                </a:cubicBezTo>
                <a:cubicBezTo>
                  <a:pt x="158363" y="190014"/>
                  <a:pt x="161009" y="189121"/>
                  <a:pt x="163175" y="187265"/>
                </a:cubicBezTo>
                <a:lnTo>
                  <a:pt x="176486" y="176100"/>
                </a:lnTo>
                <a:cubicBezTo>
                  <a:pt x="181496" y="171806"/>
                  <a:pt x="182068" y="164220"/>
                  <a:pt x="177488" y="159354"/>
                </a:cubicBezTo>
                <a:lnTo>
                  <a:pt x="173337" y="154773"/>
                </a:lnTo>
                <a:cubicBezTo>
                  <a:pt x="169902" y="151052"/>
                  <a:pt x="169186" y="145613"/>
                  <a:pt x="171620" y="141318"/>
                </a:cubicBezTo>
                <a:cubicBezTo>
                  <a:pt x="172478" y="139744"/>
                  <a:pt x="173337" y="138313"/>
                  <a:pt x="174053" y="136738"/>
                </a:cubicBezTo>
                <a:cubicBezTo>
                  <a:pt x="175961" y="132667"/>
                  <a:pt x="180019" y="130179"/>
                  <a:pt x="184315" y="130179"/>
                </a:cubicBezTo>
                <a:cubicBezTo>
                  <a:pt x="184852" y="130179"/>
                  <a:pt x="185392" y="130218"/>
                  <a:pt x="185933" y="130297"/>
                </a:cubicBezTo>
                <a:lnTo>
                  <a:pt x="192231" y="131156"/>
                </a:lnTo>
                <a:cubicBezTo>
                  <a:pt x="192739" y="131222"/>
                  <a:pt x="193242" y="131254"/>
                  <a:pt x="193739" y="131254"/>
                </a:cubicBezTo>
                <a:cubicBezTo>
                  <a:pt x="199689" y="131254"/>
                  <a:pt x="204728" y="126641"/>
                  <a:pt x="205256" y="120564"/>
                </a:cubicBezTo>
                <a:lnTo>
                  <a:pt x="206831" y="103245"/>
                </a:lnTo>
                <a:cubicBezTo>
                  <a:pt x="207403" y="96660"/>
                  <a:pt x="202251" y="90935"/>
                  <a:pt x="195666" y="90649"/>
                </a:cubicBezTo>
                <a:lnTo>
                  <a:pt x="189368" y="90362"/>
                </a:lnTo>
                <a:cubicBezTo>
                  <a:pt x="184359" y="90219"/>
                  <a:pt x="180065" y="86927"/>
                  <a:pt x="178633" y="82060"/>
                </a:cubicBezTo>
                <a:cubicBezTo>
                  <a:pt x="178204" y="80343"/>
                  <a:pt x="177631" y="78768"/>
                  <a:pt x="177059" y="77194"/>
                </a:cubicBezTo>
                <a:cubicBezTo>
                  <a:pt x="175484" y="72470"/>
                  <a:pt x="177059" y="67174"/>
                  <a:pt x="181067" y="64169"/>
                </a:cubicBezTo>
                <a:lnTo>
                  <a:pt x="185933" y="60447"/>
                </a:lnTo>
                <a:cubicBezTo>
                  <a:pt x="191229" y="56296"/>
                  <a:pt x="192088" y="48710"/>
                  <a:pt x="187794" y="43700"/>
                </a:cubicBezTo>
                <a:lnTo>
                  <a:pt x="176629" y="30389"/>
                </a:lnTo>
                <a:cubicBezTo>
                  <a:pt x="174288" y="27657"/>
                  <a:pt x="170967" y="26244"/>
                  <a:pt x="167642" y="26244"/>
                </a:cubicBezTo>
                <a:cubicBezTo>
                  <a:pt x="164870" y="26244"/>
                  <a:pt x="162095" y="27226"/>
                  <a:pt x="159883" y="29244"/>
                </a:cubicBezTo>
                <a:lnTo>
                  <a:pt x="155302" y="33538"/>
                </a:lnTo>
                <a:cubicBezTo>
                  <a:pt x="153069" y="35599"/>
                  <a:pt x="150218" y="36629"/>
                  <a:pt x="147367" y="36629"/>
                </a:cubicBezTo>
                <a:cubicBezTo>
                  <a:pt x="145466" y="36629"/>
                  <a:pt x="143565" y="36171"/>
                  <a:pt x="141847" y="35255"/>
                </a:cubicBezTo>
                <a:cubicBezTo>
                  <a:pt x="140273" y="34396"/>
                  <a:pt x="138842" y="33538"/>
                  <a:pt x="137267" y="32822"/>
                </a:cubicBezTo>
                <a:cubicBezTo>
                  <a:pt x="132687" y="30675"/>
                  <a:pt x="130110" y="25808"/>
                  <a:pt x="130826" y="20942"/>
                </a:cubicBezTo>
                <a:lnTo>
                  <a:pt x="131685" y="14644"/>
                </a:lnTo>
                <a:cubicBezTo>
                  <a:pt x="132544" y="8060"/>
                  <a:pt x="127677" y="2191"/>
                  <a:pt x="121093" y="1618"/>
                </a:cubicBezTo>
                <a:lnTo>
                  <a:pt x="103774" y="44"/>
                </a:lnTo>
                <a:cubicBezTo>
                  <a:pt x="103438" y="15"/>
                  <a:pt x="103104" y="1"/>
                  <a:pt x="102774" y="1"/>
                </a:cubicBezTo>
                <a:close/>
              </a:path>
            </a:pathLst>
          </a:custGeom>
          <a:solidFill>
            <a:srgbClr val="761C81">
              <a:alpha val="40000"/>
            </a:srgb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" name="Google Shape;142;p16"/>
          <p:cNvSpPr txBox="1">
            <a:spLocks noGrp="1"/>
          </p:cNvSpPr>
          <p:nvPr>
            <p:ph type="title"/>
          </p:nvPr>
        </p:nvSpPr>
        <p:spPr>
          <a:xfrm>
            <a:off x="719999" y="481625"/>
            <a:ext cx="5113641" cy="78408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Results by the model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8130" y="1217625"/>
            <a:ext cx="3910013" cy="332256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0522" b="496"/>
          <a:stretch>
            <a:fillRect/>
          </a:stretch>
        </p:blipFill>
        <p:spPr>
          <a:xfrm>
            <a:off x="4846274" y="1214715"/>
            <a:ext cx="4127527" cy="3322563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1952058" y="4661875"/>
            <a:ext cx="1324761" cy="30777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2"/>
                </a:solidFill>
                <a:latin typeface="Bebas Neue" panose="020B0606020202050201" pitchFamily="34" charset="0"/>
              </a:rPr>
              <a:t>With threshold 0.8</a:t>
            </a:r>
            <a:endParaRPr lang="en-US" sz="1400" dirty="0">
              <a:solidFill>
                <a:schemeClr val="tx2"/>
              </a:solidFill>
              <a:latin typeface="Bebas Neue" panose="020B0606020202050201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833640" y="4660938"/>
            <a:ext cx="2407534" cy="30777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2"/>
                </a:solidFill>
                <a:latin typeface="Bebas Neue" panose="020B0606020202050201" pitchFamily="34" charset="0"/>
              </a:rPr>
              <a:t>Image dimensions are set to 320x320</a:t>
            </a:r>
            <a:endParaRPr lang="en-US" sz="1400" dirty="0">
              <a:solidFill>
                <a:schemeClr val="tx2"/>
              </a:solidFill>
              <a:latin typeface="Bebas Neue" panose="020B0606020202050201" pitchFamily="34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55;p16"/>
          <p:cNvSpPr/>
          <p:nvPr/>
        </p:nvSpPr>
        <p:spPr>
          <a:xfrm rot="7198898">
            <a:off x="1301214" y="729718"/>
            <a:ext cx="3960917" cy="3940716"/>
          </a:xfrm>
          <a:custGeom>
            <a:avLst/>
            <a:gdLst/>
            <a:ahLst/>
            <a:cxnLst/>
            <a:rect l="l" t="t" r="r" b="b"/>
            <a:pathLst>
              <a:path w="207404" h="206346" extrusionOk="0">
                <a:moveTo>
                  <a:pt x="103944" y="65896"/>
                </a:moveTo>
                <a:cubicBezTo>
                  <a:pt x="114099" y="65896"/>
                  <a:pt x="124406" y="70041"/>
                  <a:pt x="132114" y="79198"/>
                </a:cubicBezTo>
                <a:cubicBezTo>
                  <a:pt x="145426" y="94943"/>
                  <a:pt x="143422" y="118417"/>
                  <a:pt x="127677" y="131728"/>
                </a:cubicBezTo>
                <a:lnTo>
                  <a:pt x="127677" y="131585"/>
                </a:lnTo>
                <a:cubicBezTo>
                  <a:pt x="120415" y="137698"/>
                  <a:pt x="112071" y="140425"/>
                  <a:pt x="103930" y="140425"/>
                </a:cubicBezTo>
                <a:cubicBezTo>
                  <a:pt x="83668" y="140425"/>
                  <a:pt x="64659" y="123539"/>
                  <a:pt x="66701" y="99952"/>
                </a:cubicBezTo>
                <a:cubicBezTo>
                  <a:pt x="68530" y="78838"/>
                  <a:pt x="86000" y="65896"/>
                  <a:pt x="103944" y="65896"/>
                </a:cubicBezTo>
                <a:close/>
                <a:moveTo>
                  <a:pt x="102774" y="1"/>
                </a:moveTo>
                <a:cubicBezTo>
                  <a:pt x="96620" y="1"/>
                  <a:pt x="91449" y="4960"/>
                  <a:pt x="91178" y="11209"/>
                </a:cubicBezTo>
                <a:lnTo>
                  <a:pt x="90891" y="17507"/>
                </a:lnTo>
                <a:cubicBezTo>
                  <a:pt x="90748" y="22516"/>
                  <a:pt x="87456" y="26810"/>
                  <a:pt x="82589" y="28242"/>
                </a:cubicBezTo>
                <a:cubicBezTo>
                  <a:pt x="81015" y="28671"/>
                  <a:pt x="79297" y="29244"/>
                  <a:pt x="77723" y="29816"/>
                </a:cubicBezTo>
                <a:cubicBezTo>
                  <a:pt x="76506" y="30222"/>
                  <a:pt x="75252" y="30418"/>
                  <a:pt x="74008" y="30418"/>
                </a:cubicBezTo>
                <a:cubicBezTo>
                  <a:pt x="70424" y="30418"/>
                  <a:pt x="66929" y="28784"/>
                  <a:pt x="64698" y="25808"/>
                </a:cubicBezTo>
                <a:lnTo>
                  <a:pt x="60976" y="20799"/>
                </a:lnTo>
                <a:cubicBezTo>
                  <a:pt x="58608" y="17777"/>
                  <a:pt x="55122" y="16200"/>
                  <a:pt x="51633" y="16200"/>
                </a:cubicBezTo>
                <a:cubicBezTo>
                  <a:pt x="49008" y="16200"/>
                  <a:pt x="46381" y="17094"/>
                  <a:pt x="44229" y="18938"/>
                </a:cubicBezTo>
                <a:lnTo>
                  <a:pt x="30918" y="30102"/>
                </a:lnTo>
                <a:cubicBezTo>
                  <a:pt x="25908" y="34396"/>
                  <a:pt x="25335" y="41983"/>
                  <a:pt x="29773" y="46849"/>
                </a:cubicBezTo>
                <a:lnTo>
                  <a:pt x="34067" y="51573"/>
                </a:lnTo>
                <a:cubicBezTo>
                  <a:pt x="37502" y="55151"/>
                  <a:pt x="38218" y="60590"/>
                  <a:pt x="35784" y="64884"/>
                </a:cubicBezTo>
                <a:cubicBezTo>
                  <a:pt x="34925" y="66459"/>
                  <a:pt x="34067" y="68033"/>
                  <a:pt x="33351" y="69465"/>
                </a:cubicBezTo>
                <a:cubicBezTo>
                  <a:pt x="31443" y="73536"/>
                  <a:pt x="27385" y="76024"/>
                  <a:pt x="23089" y="76024"/>
                </a:cubicBezTo>
                <a:cubicBezTo>
                  <a:pt x="22552" y="76024"/>
                  <a:pt x="22011" y="75985"/>
                  <a:pt x="21471" y="75906"/>
                </a:cubicBezTo>
                <a:lnTo>
                  <a:pt x="15173" y="75047"/>
                </a:lnTo>
                <a:cubicBezTo>
                  <a:pt x="14730" y="74999"/>
                  <a:pt x="14290" y="74975"/>
                  <a:pt x="13855" y="74975"/>
                </a:cubicBezTo>
                <a:cubicBezTo>
                  <a:pt x="7823" y="74975"/>
                  <a:pt x="2682" y="79498"/>
                  <a:pt x="2147" y="85639"/>
                </a:cubicBezTo>
                <a:lnTo>
                  <a:pt x="573" y="102958"/>
                </a:lnTo>
                <a:cubicBezTo>
                  <a:pt x="0" y="109542"/>
                  <a:pt x="5153" y="115268"/>
                  <a:pt x="11738" y="115554"/>
                </a:cubicBezTo>
                <a:lnTo>
                  <a:pt x="18036" y="115840"/>
                </a:lnTo>
                <a:cubicBezTo>
                  <a:pt x="23045" y="115984"/>
                  <a:pt x="27339" y="119419"/>
                  <a:pt x="28771" y="124142"/>
                </a:cubicBezTo>
                <a:cubicBezTo>
                  <a:pt x="29200" y="125860"/>
                  <a:pt x="29773" y="127434"/>
                  <a:pt x="30345" y="129152"/>
                </a:cubicBezTo>
                <a:cubicBezTo>
                  <a:pt x="31920" y="133875"/>
                  <a:pt x="30345" y="139028"/>
                  <a:pt x="26337" y="142034"/>
                </a:cubicBezTo>
                <a:lnTo>
                  <a:pt x="21328" y="146042"/>
                </a:lnTo>
                <a:cubicBezTo>
                  <a:pt x="16032" y="150050"/>
                  <a:pt x="15316" y="157636"/>
                  <a:pt x="19610" y="162789"/>
                </a:cubicBezTo>
                <a:lnTo>
                  <a:pt x="30775" y="175957"/>
                </a:lnTo>
                <a:cubicBezTo>
                  <a:pt x="33020" y="178745"/>
                  <a:pt x="36313" y="180150"/>
                  <a:pt x="39634" y="180150"/>
                </a:cubicBezTo>
                <a:cubicBezTo>
                  <a:pt x="42451" y="180150"/>
                  <a:pt x="45288" y="179139"/>
                  <a:pt x="47521" y="177102"/>
                </a:cubicBezTo>
                <a:lnTo>
                  <a:pt x="52102" y="172808"/>
                </a:lnTo>
                <a:cubicBezTo>
                  <a:pt x="54335" y="170747"/>
                  <a:pt x="57134" y="169717"/>
                  <a:pt x="59975" y="169717"/>
                </a:cubicBezTo>
                <a:cubicBezTo>
                  <a:pt x="61869" y="169717"/>
                  <a:pt x="63782" y="170175"/>
                  <a:pt x="65556" y="171091"/>
                </a:cubicBezTo>
                <a:cubicBezTo>
                  <a:pt x="66988" y="171949"/>
                  <a:pt x="68562" y="172808"/>
                  <a:pt x="70137" y="173524"/>
                </a:cubicBezTo>
                <a:cubicBezTo>
                  <a:pt x="74574" y="175671"/>
                  <a:pt x="77150" y="180538"/>
                  <a:pt x="76578" y="185404"/>
                </a:cubicBezTo>
                <a:lnTo>
                  <a:pt x="75719" y="191702"/>
                </a:lnTo>
                <a:cubicBezTo>
                  <a:pt x="74860" y="198286"/>
                  <a:pt x="79727" y="204155"/>
                  <a:pt x="86311" y="204727"/>
                </a:cubicBezTo>
                <a:lnTo>
                  <a:pt x="103487" y="206302"/>
                </a:lnTo>
                <a:cubicBezTo>
                  <a:pt x="103830" y="206331"/>
                  <a:pt x="104170" y="206345"/>
                  <a:pt x="104508" y="206345"/>
                </a:cubicBezTo>
                <a:cubicBezTo>
                  <a:pt x="110784" y="206345"/>
                  <a:pt x="115955" y="201386"/>
                  <a:pt x="116226" y="195137"/>
                </a:cubicBezTo>
                <a:lnTo>
                  <a:pt x="116513" y="188839"/>
                </a:lnTo>
                <a:cubicBezTo>
                  <a:pt x="116656" y="183830"/>
                  <a:pt x="119948" y="179536"/>
                  <a:pt x="124814" y="178104"/>
                </a:cubicBezTo>
                <a:cubicBezTo>
                  <a:pt x="126389" y="177675"/>
                  <a:pt x="128107" y="177102"/>
                  <a:pt x="129681" y="176530"/>
                </a:cubicBezTo>
                <a:cubicBezTo>
                  <a:pt x="130897" y="176124"/>
                  <a:pt x="132142" y="175928"/>
                  <a:pt x="133372" y="175928"/>
                </a:cubicBezTo>
                <a:cubicBezTo>
                  <a:pt x="136916" y="175928"/>
                  <a:pt x="140331" y="177562"/>
                  <a:pt x="142563" y="180538"/>
                </a:cubicBezTo>
                <a:lnTo>
                  <a:pt x="146428" y="185547"/>
                </a:lnTo>
                <a:cubicBezTo>
                  <a:pt x="148785" y="188473"/>
                  <a:pt x="152249" y="190014"/>
                  <a:pt x="155720" y="190014"/>
                </a:cubicBezTo>
                <a:cubicBezTo>
                  <a:pt x="158363" y="190014"/>
                  <a:pt x="161009" y="189121"/>
                  <a:pt x="163175" y="187265"/>
                </a:cubicBezTo>
                <a:lnTo>
                  <a:pt x="176486" y="176100"/>
                </a:lnTo>
                <a:cubicBezTo>
                  <a:pt x="181496" y="171806"/>
                  <a:pt x="182068" y="164220"/>
                  <a:pt x="177488" y="159354"/>
                </a:cubicBezTo>
                <a:lnTo>
                  <a:pt x="173337" y="154773"/>
                </a:lnTo>
                <a:cubicBezTo>
                  <a:pt x="169902" y="151052"/>
                  <a:pt x="169186" y="145613"/>
                  <a:pt x="171620" y="141318"/>
                </a:cubicBezTo>
                <a:cubicBezTo>
                  <a:pt x="172478" y="139744"/>
                  <a:pt x="173337" y="138313"/>
                  <a:pt x="174053" y="136738"/>
                </a:cubicBezTo>
                <a:cubicBezTo>
                  <a:pt x="175961" y="132667"/>
                  <a:pt x="180019" y="130179"/>
                  <a:pt x="184315" y="130179"/>
                </a:cubicBezTo>
                <a:cubicBezTo>
                  <a:pt x="184852" y="130179"/>
                  <a:pt x="185392" y="130218"/>
                  <a:pt x="185933" y="130297"/>
                </a:cubicBezTo>
                <a:lnTo>
                  <a:pt x="192231" y="131156"/>
                </a:lnTo>
                <a:cubicBezTo>
                  <a:pt x="192739" y="131222"/>
                  <a:pt x="193242" y="131254"/>
                  <a:pt x="193739" y="131254"/>
                </a:cubicBezTo>
                <a:cubicBezTo>
                  <a:pt x="199689" y="131254"/>
                  <a:pt x="204728" y="126641"/>
                  <a:pt x="205256" y="120564"/>
                </a:cubicBezTo>
                <a:lnTo>
                  <a:pt x="206831" y="103245"/>
                </a:lnTo>
                <a:cubicBezTo>
                  <a:pt x="207403" y="96660"/>
                  <a:pt x="202251" y="90935"/>
                  <a:pt x="195666" y="90649"/>
                </a:cubicBezTo>
                <a:lnTo>
                  <a:pt x="189368" y="90362"/>
                </a:lnTo>
                <a:cubicBezTo>
                  <a:pt x="184359" y="90219"/>
                  <a:pt x="180065" y="86927"/>
                  <a:pt x="178633" y="82060"/>
                </a:cubicBezTo>
                <a:cubicBezTo>
                  <a:pt x="178204" y="80343"/>
                  <a:pt x="177631" y="78768"/>
                  <a:pt x="177059" y="77194"/>
                </a:cubicBezTo>
                <a:cubicBezTo>
                  <a:pt x="175484" y="72470"/>
                  <a:pt x="177059" y="67174"/>
                  <a:pt x="181067" y="64169"/>
                </a:cubicBezTo>
                <a:lnTo>
                  <a:pt x="185933" y="60447"/>
                </a:lnTo>
                <a:cubicBezTo>
                  <a:pt x="191229" y="56296"/>
                  <a:pt x="192088" y="48710"/>
                  <a:pt x="187794" y="43700"/>
                </a:cubicBezTo>
                <a:lnTo>
                  <a:pt x="176629" y="30389"/>
                </a:lnTo>
                <a:cubicBezTo>
                  <a:pt x="174288" y="27657"/>
                  <a:pt x="170967" y="26244"/>
                  <a:pt x="167642" y="26244"/>
                </a:cubicBezTo>
                <a:cubicBezTo>
                  <a:pt x="164870" y="26244"/>
                  <a:pt x="162095" y="27226"/>
                  <a:pt x="159883" y="29244"/>
                </a:cubicBezTo>
                <a:lnTo>
                  <a:pt x="155302" y="33538"/>
                </a:lnTo>
                <a:cubicBezTo>
                  <a:pt x="153069" y="35599"/>
                  <a:pt x="150218" y="36629"/>
                  <a:pt x="147367" y="36629"/>
                </a:cubicBezTo>
                <a:cubicBezTo>
                  <a:pt x="145466" y="36629"/>
                  <a:pt x="143565" y="36171"/>
                  <a:pt x="141847" y="35255"/>
                </a:cubicBezTo>
                <a:cubicBezTo>
                  <a:pt x="140273" y="34396"/>
                  <a:pt x="138842" y="33538"/>
                  <a:pt x="137267" y="32822"/>
                </a:cubicBezTo>
                <a:cubicBezTo>
                  <a:pt x="132687" y="30675"/>
                  <a:pt x="130110" y="25808"/>
                  <a:pt x="130826" y="20942"/>
                </a:cubicBezTo>
                <a:lnTo>
                  <a:pt x="131685" y="14644"/>
                </a:lnTo>
                <a:cubicBezTo>
                  <a:pt x="132544" y="8060"/>
                  <a:pt x="127677" y="2191"/>
                  <a:pt x="121093" y="1618"/>
                </a:cubicBezTo>
                <a:lnTo>
                  <a:pt x="103774" y="44"/>
                </a:lnTo>
                <a:cubicBezTo>
                  <a:pt x="103438" y="15"/>
                  <a:pt x="103104" y="1"/>
                  <a:pt x="102774" y="1"/>
                </a:cubicBezTo>
                <a:close/>
              </a:path>
            </a:pathLst>
          </a:custGeom>
          <a:solidFill>
            <a:srgbClr val="761C81">
              <a:alpha val="40000"/>
            </a:srgb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" name="Google Shape;142;p16"/>
          <p:cNvSpPr txBox="1">
            <a:spLocks noGrp="1"/>
          </p:cNvSpPr>
          <p:nvPr>
            <p:ph type="title"/>
          </p:nvPr>
        </p:nvSpPr>
        <p:spPr>
          <a:xfrm>
            <a:off x="719999" y="481625"/>
            <a:ext cx="7838704" cy="78408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Results with </a:t>
            </a:r>
            <a:r>
              <a:rPr lang="en-US" dirty="0">
                <a:solidFill>
                  <a:schemeClr val="tx2"/>
                </a:solidFill>
              </a:rPr>
              <a:t>New</a:t>
            </a:r>
            <a:r>
              <a:rPr lang="en-US" dirty="0"/>
              <a:t> Images Added to the Dataset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1"/>
          <a:srcRect r="2737"/>
          <a:stretch>
            <a:fillRect/>
          </a:stretch>
        </p:blipFill>
        <p:spPr>
          <a:xfrm>
            <a:off x="808058" y="1112687"/>
            <a:ext cx="2481305" cy="248703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r="4811"/>
          <a:stretch>
            <a:fillRect/>
          </a:stretch>
        </p:blipFill>
        <p:spPr>
          <a:xfrm>
            <a:off x="3423084" y="2087722"/>
            <a:ext cx="2413099" cy="236958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3404" t="499" r="11011" b="-499"/>
          <a:stretch>
            <a:fillRect/>
          </a:stretch>
        </p:blipFill>
        <p:spPr>
          <a:xfrm>
            <a:off x="5978048" y="1189197"/>
            <a:ext cx="2425172" cy="2407988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55;p16"/>
          <p:cNvSpPr/>
          <p:nvPr/>
        </p:nvSpPr>
        <p:spPr>
          <a:xfrm rot="7198898">
            <a:off x="1301214" y="729718"/>
            <a:ext cx="3960917" cy="3940716"/>
          </a:xfrm>
          <a:custGeom>
            <a:avLst/>
            <a:gdLst/>
            <a:ahLst/>
            <a:cxnLst/>
            <a:rect l="l" t="t" r="r" b="b"/>
            <a:pathLst>
              <a:path w="207404" h="206346" extrusionOk="0">
                <a:moveTo>
                  <a:pt x="103944" y="65896"/>
                </a:moveTo>
                <a:cubicBezTo>
                  <a:pt x="114099" y="65896"/>
                  <a:pt x="124406" y="70041"/>
                  <a:pt x="132114" y="79198"/>
                </a:cubicBezTo>
                <a:cubicBezTo>
                  <a:pt x="145426" y="94943"/>
                  <a:pt x="143422" y="118417"/>
                  <a:pt x="127677" y="131728"/>
                </a:cubicBezTo>
                <a:lnTo>
                  <a:pt x="127677" y="131585"/>
                </a:lnTo>
                <a:cubicBezTo>
                  <a:pt x="120415" y="137698"/>
                  <a:pt x="112071" y="140425"/>
                  <a:pt x="103930" y="140425"/>
                </a:cubicBezTo>
                <a:cubicBezTo>
                  <a:pt x="83668" y="140425"/>
                  <a:pt x="64659" y="123539"/>
                  <a:pt x="66701" y="99952"/>
                </a:cubicBezTo>
                <a:cubicBezTo>
                  <a:pt x="68530" y="78838"/>
                  <a:pt x="86000" y="65896"/>
                  <a:pt x="103944" y="65896"/>
                </a:cubicBezTo>
                <a:close/>
                <a:moveTo>
                  <a:pt x="102774" y="1"/>
                </a:moveTo>
                <a:cubicBezTo>
                  <a:pt x="96620" y="1"/>
                  <a:pt x="91449" y="4960"/>
                  <a:pt x="91178" y="11209"/>
                </a:cubicBezTo>
                <a:lnTo>
                  <a:pt x="90891" y="17507"/>
                </a:lnTo>
                <a:cubicBezTo>
                  <a:pt x="90748" y="22516"/>
                  <a:pt x="87456" y="26810"/>
                  <a:pt x="82589" y="28242"/>
                </a:cubicBezTo>
                <a:cubicBezTo>
                  <a:pt x="81015" y="28671"/>
                  <a:pt x="79297" y="29244"/>
                  <a:pt x="77723" y="29816"/>
                </a:cubicBezTo>
                <a:cubicBezTo>
                  <a:pt x="76506" y="30222"/>
                  <a:pt x="75252" y="30418"/>
                  <a:pt x="74008" y="30418"/>
                </a:cubicBezTo>
                <a:cubicBezTo>
                  <a:pt x="70424" y="30418"/>
                  <a:pt x="66929" y="28784"/>
                  <a:pt x="64698" y="25808"/>
                </a:cubicBezTo>
                <a:lnTo>
                  <a:pt x="60976" y="20799"/>
                </a:lnTo>
                <a:cubicBezTo>
                  <a:pt x="58608" y="17777"/>
                  <a:pt x="55122" y="16200"/>
                  <a:pt x="51633" y="16200"/>
                </a:cubicBezTo>
                <a:cubicBezTo>
                  <a:pt x="49008" y="16200"/>
                  <a:pt x="46381" y="17094"/>
                  <a:pt x="44229" y="18938"/>
                </a:cubicBezTo>
                <a:lnTo>
                  <a:pt x="30918" y="30102"/>
                </a:lnTo>
                <a:cubicBezTo>
                  <a:pt x="25908" y="34396"/>
                  <a:pt x="25335" y="41983"/>
                  <a:pt x="29773" y="46849"/>
                </a:cubicBezTo>
                <a:lnTo>
                  <a:pt x="34067" y="51573"/>
                </a:lnTo>
                <a:cubicBezTo>
                  <a:pt x="37502" y="55151"/>
                  <a:pt x="38218" y="60590"/>
                  <a:pt x="35784" y="64884"/>
                </a:cubicBezTo>
                <a:cubicBezTo>
                  <a:pt x="34925" y="66459"/>
                  <a:pt x="34067" y="68033"/>
                  <a:pt x="33351" y="69465"/>
                </a:cubicBezTo>
                <a:cubicBezTo>
                  <a:pt x="31443" y="73536"/>
                  <a:pt x="27385" y="76024"/>
                  <a:pt x="23089" y="76024"/>
                </a:cubicBezTo>
                <a:cubicBezTo>
                  <a:pt x="22552" y="76024"/>
                  <a:pt x="22011" y="75985"/>
                  <a:pt x="21471" y="75906"/>
                </a:cubicBezTo>
                <a:lnTo>
                  <a:pt x="15173" y="75047"/>
                </a:lnTo>
                <a:cubicBezTo>
                  <a:pt x="14730" y="74999"/>
                  <a:pt x="14290" y="74975"/>
                  <a:pt x="13855" y="74975"/>
                </a:cubicBezTo>
                <a:cubicBezTo>
                  <a:pt x="7823" y="74975"/>
                  <a:pt x="2682" y="79498"/>
                  <a:pt x="2147" y="85639"/>
                </a:cubicBezTo>
                <a:lnTo>
                  <a:pt x="573" y="102958"/>
                </a:lnTo>
                <a:cubicBezTo>
                  <a:pt x="0" y="109542"/>
                  <a:pt x="5153" y="115268"/>
                  <a:pt x="11738" y="115554"/>
                </a:cubicBezTo>
                <a:lnTo>
                  <a:pt x="18036" y="115840"/>
                </a:lnTo>
                <a:cubicBezTo>
                  <a:pt x="23045" y="115984"/>
                  <a:pt x="27339" y="119419"/>
                  <a:pt x="28771" y="124142"/>
                </a:cubicBezTo>
                <a:cubicBezTo>
                  <a:pt x="29200" y="125860"/>
                  <a:pt x="29773" y="127434"/>
                  <a:pt x="30345" y="129152"/>
                </a:cubicBezTo>
                <a:cubicBezTo>
                  <a:pt x="31920" y="133875"/>
                  <a:pt x="30345" y="139028"/>
                  <a:pt x="26337" y="142034"/>
                </a:cubicBezTo>
                <a:lnTo>
                  <a:pt x="21328" y="146042"/>
                </a:lnTo>
                <a:cubicBezTo>
                  <a:pt x="16032" y="150050"/>
                  <a:pt x="15316" y="157636"/>
                  <a:pt x="19610" y="162789"/>
                </a:cubicBezTo>
                <a:lnTo>
                  <a:pt x="30775" y="175957"/>
                </a:lnTo>
                <a:cubicBezTo>
                  <a:pt x="33020" y="178745"/>
                  <a:pt x="36313" y="180150"/>
                  <a:pt x="39634" y="180150"/>
                </a:cubicBezTo>
                <a:cubicBezTo>
                  <a:pt x="42451" y="180150"/>
                  <a:pt x="45288" y="179139"/>
                  <a:pt x="47521" y="177102"/>
                </a:cubicBezTo>
                <a:lnTo>
                  <a:pt x="52102" y="172808"/>
                </a:lnTo>
                <a:cubicBezTo>
                  <a:pt x="54335" y="170747"/>
                  <a:pt x="57134" y="169717"/>
                  <a:pt x="59975" y="169717"/>
                </a:cubicBezTo>
                <a:cubicBezTo>
                  <a:pt x="61869" y="169717"/>
                  <a:pt x="63782" y="170175"/>
                  <a:pt x="65556" y="171091"/>
                </a:cubicBezTo>
                <a:cubicBezTo>
                  <a:pt x="66988" y="171949"/>
                  <a:pt x="68562" y="172808"/>
                  <a:pt x="70137" y="173524"/>
                </a:cubicBezTo>
                <a:cubicBezTo>
                  <a:pt x="74574" y="175671"/>
                  <a:pt x="77150" y="180538"/>
                  <a:pt x="76578" y="185404"/>
                </a:cubicBezTo>
                <a:lnTo>
                  <a:pt x="75719" y="191702"/>
                </a:lnTo>
                <a:cubicBezTo>
                  <a:pt x="74860" y="198286"/>
                  <a:pt x="79727" y="204155"/>
                  <a:pt x="86311" y="204727"/>
                </a:cubicBezTo>
                <a:lnTo>
                  <a:pt x="103487" y="206302"/>
                </a:lnTo>
                <a:cubicBezTo>
                  <a:pt x="103830" y="206331"/>
                  <a:pt x="104170" y="206345"/>
                  <a:pt x="104508" y="206345"/>
                </a:cubicBezTo>
                <a:cubicBezTo>
                  <a:pt x="110784" y="206345"/>
                  <a:pt x="115955" y="201386"/>
                  <a:pt x="116226" y="195137"/>
                </a:cubicBezTo>
                <a:lnTo>
                  <a:pt x="116513" y="188839"/>
                </a:lnTo>
                <a:cubicBezTo>
                  <a:pt x="116656" y="183830"/>
                  <a:pt x="119948" y="179536"/>
                  <a:pt x="124814" y="178104"/>
                </a:cubicBezTo>
                <a:cubicBezTo>
                  <a:pt x="126389" y="177675"/>
                  <a:pt x="128107" y="177102"/>
                  <a:pt x="129681" y="176530"/>
                </a:cubicBezTo>
                <a:cubicBezTo>
                  <a:pt x="130897" y="176124"/>
                  <a:pt x="132142" y="175928"/>
                  <a:pt x="133372" y="175928"/>
                </a:cubicBezTo>
                <a:cubicBezTo>
                  <a:pt x="136916" y="175928"/>
                  <a:pt x="140331" y="177562"/>
                  <a:pt x="142563" y="180538"/>
                </a:cubicBezTo>
                <a:lnTo>
                  <a:pt x="146428" y="185547"/>
                </a:lnTo>
                <a:cubicBezTo>
                  <a:pt x="148785" y="188473"/>
                  <a:pt x="152249" y="190014"/>
                  <a:pt x="155720" y="190014"/>
                </a:cubicBezTo>
                <a:cubicBezTo>
                  <a:pt x="158363" y="190014"/>
                  <a:pt x="161009" y="189121"/>
                  <a:pt x="163175" y="187265"/>
                </a:cubicBezTo>
                <a:lnTo>
                  <a:pt x="176486" y="176100"/>
                </a:lnTo>
                <a:cubicBezTo>
                  <a:pt x="181496" y="171806"/>
                  <a:pt x="182068" y="164220"/>
                  <a:pt x="177488" y="159354"/>
                </a:cubicBezTo>
                <a:lnTo>
                  <a:pt x="173337" y="154773"/>
                </a:lnTo>
                <a:cubicBezTo>
                  <a:pt x="169902" y="151052"/>
                  <a:pt x="169186" y="145613"/>
                  <a:pt x="171620" y="141318"/>
                </a:cubicBezTo>
                <a:cubicBezTo>
                  <a:pt x="172478" y="139744"/>
                  <a:pt x="173337" y="138313"/>
                  <a:pt x="174053" y="136738"/>
                </a:cubicBezTo>
                <a:cubicBezTo>
                  <a:pt x="175961" y="132667"/>
                  <a:pt x="180019" y="130179"/>
                  <a:pt x="184315" y="130179"/>
                </a:cubicBezTo>
                <a:cubicBezTo>
                  <a:pt x="184852" y="130179"/>
                  <a:pt x="185392" y="130218"/>
                  <a:pt x="185933" y="130297"/>
                </a:cubicBezTo>
                <a:lnTo>
                  <a:pt x="192231" y="131156"/>
                </a:lnTo>
                <a:cubicBezTo>
                  <a:pt x="192739" y="131222"/>
                  <a:pt x="193242" y="131254"/>
                  <a:pt x="193739" y="131254"/>
                </a:cubicBezTo>
                <a:cubicBezTo>
                  <a:pt x="199689" y="131254"/>
                  <a:pt x="204728" y="126641"/>
                  <a:pt x="205256" y="120564"/>
                </a:cubicBezTo>
                <a:lnTo>
                  <a:pt x="206831" y="103245"/>
                </a:lnTo>
                <a:cubicBezTo>
                  <a:pt x="207403" y="96660"/>
                  <a:pt x="202251" y="90935"/>
                  <a:pt x="195666" y="90649"/>
                </a:cubicBezTo>
                <a:lnTo>
                  <a:pt x="189368" y="90362"/>
                </a:lnTo>
                <a:cubicBezTo>
                  <a:pt x="184359" y="90219"/>
                  <a:pt x="180065" y="86927"/>
                  <a:pt x="178633" y="82060"/>
                </a:cubicBezTo>
                <a:cubicBezTo>
                  <a:pt x="178204" y="80343"/>
                  <a:pt x="177631" y="78768"/>
                  <a:pt x="177059" y="77194"/>
                </a:cubicBezTo>
                <a:cubicBezTo>
                  <a:pt x="175484" y="72470"/>
                  <a:pt x="177059" y="67174"/>
                  <a:pt x="181067" y="64169"/>
                </a:cubicBezTo>
                <a:lnTo>
                  <a:pt x="185933" y="60447"/>
                </a:lnTo>
                <a:cubicBezTo>
                  <a:pt x="191229" y="56296"/>
                  <a:pt x="192088" y="48710"/>
                  <a:pt x="187794" y="43700"/>
                </a:cubicBezTo>
                <a:lnTo>
                  <a:pt x="176629" y="30389"/>
                </a:lnTo>
                <a:cubicBezTo>
                  <a:pt x="174288" y="27657"/>
                  <a:pt x="170967" y="26244"/>
                  <a:pt x="167642" y="26244"/>
                </a:cubicBezTo>
                <a:cubicBezTo>
                  <a:pt x="164870" y="26244"/>
                  <a:pt x="162095" y="27226"/>
                  <a:pt x="159883" y="29244"/>
                </a:cubicBezTo>
                <a:lnTo>
                  <a:pt x="155302" y="33538"/>
                </a:lnTo>
                <a:cubicBezTo>
                  <a:pt x="153069" y="35599"/>
                  <a:pt x="150218" y="36629"/>
                  <a:pt x="147367" y="36629"/>
                </a:cubicBezTo>
                <a:cubicBezTo>
                  <a:pt x="145466" y="36629"/>
                  <a:pt x="143565" y="36171"/>
                  <a:pt x="141847" y="35255"/>
                </a:cubicBezTo>
                <a:cubicBezTo>
                  <a:pt x="140273" y="34396"/>
                  <a:pt x="138842" y="33538"/>
                  <a:pt x="137267" y="32822"/>
                </a:cubicBezTo>
                <a:cubicBezTo>
                  <a:pt x="132687" y="30675"/>
                  <a:pt x="130110" y="25808"/>
                  <a:pt x="130826" y="20942"/>
                </a:cubicBezTo>
                <a:lnTo>
                  <a:pt x="131685" y="14644"/>
                </a:lnTo>
                <a:cubicBezTo>
                  <a:pt x="132544" y="8060"/>
                  <a:pt x="127677" y="2191"/>
                  <a:pt x="121093" y="1618"/>
                </a:cubicBezTo>
                <a:lnTo>
                  <a:pt x="103774" y="44"/>
                </a:lnTo>
                <a:cubicBezTo>
                  <a:pt x="103438" y="15"/>
                  <a:pt x="103104" y="1"/>
                  <a:pt x="102774" y="1"/>
                </a:cubicBezTo>
                <a:close/>
              </a:path>
            </a:pathLst>
          </a:custGeom>
          <a:solidFill>
            <a:srgbClr val="761C81">
              <a:alpha val="40000"/>
            </a:srgb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" name="Google Shape;142;p16"/>
          <p:cNvSpPr txBox="1">
            <a:spLocks noGrp="1"/>
          </p:cNvSpPr>
          <p:nvPr>
            <p:ph type="title"/>
          </p:nvPr>
        </p:nvSpPr>
        <p:spPr>
          <a:xfrm>
            <a:off x="719999" y="481625"/>
            <a:ext cx="7838704" cy="78408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Results with </a:t>
            </a:r>
            <a:r>
              <a:rPr lang="en-US" dirty="0">
                <a:solidFill>
                  <a:schemeClr val="tx2"/>
                </a:solidFill>
              </a:rPr>
              <a:t>New</a:t>
            </a:r>
            <a:r>
              <a:rPr lang="en-US" dirty="0"/>
              <a:t> Images Added to the Dataset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1"/>
          <a:srcRect l="3397" r="11485"/>
          <a:stretch>
            <a:fillRect/>
          </a:stretch>
        </p:blipFill>
        <p:spPr>
          <a:xfrm>
            <a:off x="1322487" y="1477210"/>
            <a:ext cx="2557775" cy="246888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3848" t="3928" r="12827" b="939"/>
          <a:stretch>
            <a:fillRect/>
          </a:stretch>
        </p:blipFill>
        <p:spPr>
          <a:xfrm>
            <a:off x="5521124" y="1525684"/>
            <a:ext cx="2300389" cy="2348784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55;p16"/>
          <p:cNvSpPr/>
          <p:nvPr/>
        </p:nvSpPr>
        <p:spPr>
          <a:xfrm rot="7198898">
            <a:off x="1301214" y="729718"/>
            <a:ext cx="3960917" cy="3940716"/>
          </a:xfrm>
          <a:custGeom>
            <a:avLst/>
            <a:gdLst/>
            <a:ahLst/>
            <a:cxnLst/>
            <a:rect l="l" t="t" r="r" b="b"/>
            <a:pathLst>
              <a:path w="207404" h="206346" extrusionOk="0">
                <a:moveTo>
                  <a:pt x="103944" y="65896"/>
                </a:moveTo>
                <a:cubicBezTo>
                  <a:pt x="114099" y="65896"/>
                  <a:pt x="124406" y="70041"/>
                  <a:pt x="132114" y="79198"/>
                </a:cubicBezTo>
                <a:cubicBezTo>
                  <a:pt x="145426" y="94943"/>
                  <a:pt x="143422" y="118417"/>
                  <a:pt x="127677" y="131728"/>
                </a:cubicBezTo>
                <a:lnTo>
                  <a:pt x="127677" y="131585"/>
                </a:lnTo>
                <a:cubicBezTo>
                  <a:pt x="120415" y="137698"/>
                  <a:pt x="112071" y="140425"/>
                  <a:pt x="103930" y="140425"/>
                </a:cubicBezTo>
                <a:cubicBezTo>
                  <a:pt x="83668" y="140425"/>
                  <a:pt x="64659" y="123539"/>
                  <a:pt x="66701" y="99952"/>
                </a:cubicBezTo>
                <a:cubicBezTo>
                  <a:pt x="68530" y="78838"/>
                  <a:pt x="86000" y="65896"/>
                  <a:pt x="103944" y="65896"/>
                </a:cubicBezTo>
                <a:close/>
                <a:moveTo>
                  <a:pt x="102774" y="1"/>
                </a:moveTo>
                <a:cubicBezTo>
                  <a:pt x="96620" y="1"/>
                  <a:pt x="91449" y="4960"/>
                  <a:pt x="91178" y="11209"/>
                </a:cubicBezTo>
                <a:lnTo>
                  <a:pt x="90891" y="17507"/>
                </a:lnTo>
                <a:cubicBezTo>
                  <a:pt x="90748" y="22516"/>
                  <a:pt x="87456" y="26810"/>
                  <a:pt x="82589" y="28242"/>
                </a:cubicBezTo>
                <a:cubicBezTo>
                  <a:pt x="81015" y="28671"/>
                  <a:pt x="79297" y="29244"/>
                  <a:pt x="77723" y="29816"/>
                </a:cubicBezTo>
                <a:cubicBezTo>
                  <a:pt x="76506" y="30222"/>
                  <a:pt x="75252" y="30418"/>
                  <a:pt x="74008" y="30418"/>
                </a:cubicBezTo>
                <a:cubicBezTo>
                  <a:pt x="70424" y="30418"/>
                  <a:pt x="66929" y="28784"/>
                  <a:pt x="64698" y="25808"/>
                </a:cubicBezTo>
                <a:lnTo>
                  <a:pt x="60976" y="20799"/>
                </a:lnTo>
                <a:cubicBezTo>
                  <a:pt x="58608" y="17777"/>
                  <a:pt x="55122" y="16200"/>
                  <a:pt x="51633" y="16200"/>
                </a:cubicBezTo>
                <a:cubicBezTo>
                  <a:pt x="49008" y="16200"/>
                  <a:pt x="46381" y="17094"/>
                  <a:pt x="44229" y="18938"/>
                </a:cubicBezTo>
                <a:lnTo>
                  <a:pt x="30918" y="30102"/>
                </a:lnTo>
                <a:cubicBezTo>
                  <a:pt x="25908" y="34396"/>
                  <a:pt x="25335" y="41983"/>
                  <a:pt x="29773" y="46849"/>
                </a:cubicBezTo>
                <a:lnTo>
                  <a:pt x="34067" y="51573"/>
                </a:lnTo>
                <a:cubicBezTo>
                  <a:pt x="37502" y="55151"/>
                  <a:pt x="38218" y="60590"/>
                  <a:pt x="35784" y="64884"/>
                </a:cubicBezTo>
                <a:cubicBezTo>
                  <a:pt x="34925" y="66459"/>
                  <a:pt x="34067" y="68033"/>
                  <a:pt x="33351" y="69465"/>
                </a:cubicBezTo>
                <a:cubicBezTo>
                  <a:pt x="31443" y="73536"/>
                  <a:pt x="27385" y="76024"/>
                  <a:pt x="23089" y="76024"/>
                </a:cubicBezTo>
                <a:cubicBezTo>
                  <a:pt x="22552" y="76024"/>
                  <a:pt x="22011" y="75985"/>
                  <a:pt x="21471" y="75906"/>
                </a:cubicBezTo>
                <a:lnTo>
                  <a:pt x="15173" y="75047"/>
                </a:lnTo>
                <a:cubicBezTo>
                  <a:pt x="14730" y="74999"/>
                  <a:pt x="14290" y="74975"/>
                  <a:pt x="13855" y="74975"/>
                </a:cubicBezTo>
                <a:cubicBezTo>
                  <a:pt x="7823" y="74975"/>
                  <a:pt x="2682" y="79498"/>
                  <a:pt x="2147" y="85639"/>
                </a:cubicBezTo>
                <a:lnTo>
                  <a:pt x="573" y="102958"/>
                </a:lnTo>
                <a:cubicBezTo>
                  <a:pt x="0" y="109542"/>
                  <a:pt x="5153" y="115268"/>
                  <a:pt x="11738" y="115554"/>
                </a:cubicBezTo>
                <a:lnTo>
                  <a:pt x="18036" y="115840"/>
                </a:lnTo>
                <a:cubicBezTo>
                  <a:pt x="23045" y="115984"/>
                  <a:pt x="27339" y="119419"/>
                  <a:pt x="28771" y="124142"/>
                </a:cubicBezTo>
                <a:cubicBezTo>
                  <a:pt x="29200" y="125860"/>
                  <a:pt x="29773" y="127434"/>
                  <a:pt x="30345" y="129152"/>
                </a:cubicBezTo>
                <a:cubicBezTo>
                  <a:pt x="31920" y="133875"/>
                  <a:pt x="30345" y="139028"/>
                  <a:pt x="26337" y="142034"/>
                </a:cubicBezTo>
                <a:lnTo>
                  <a:pt x="21328" y="146042"/>
                </a:lnTo>
                <a:cubicBezTo>
                  <a:pt x="16032" y="150050"/>
                  <a:pt x="15316" y="157636"/>
                  <a:pt x="19610" y="162789"/>
                </a:cubicBezTo>
                <a:lnTo>
                  <a:pt x="30775" y="175957"/>
                </a:lnTo>
                <a:cubicBezTo>
                  <a:pt x="33020" y="178745"/>
                  <a:pt x="36313" y="180150"/>
                  <a:pt x="39634" y="180150"/>
                </a:cubicBezTo>
                <a:cubicBezTo>
                  <a:pt x="42451" y="180150"/>
                  <a:pt x="45288" y="179139"/>
                  <a:pt x="47521" y="177102"/>
                </a:cubicBezTo>
                <a:lnTo>
                  <a:pt x="52102" y="172808"/>
                </a:lnTo>
                <a:cubicBezTo>
                  <a:pt x="54335" y="170747"/>
                  <a:pt x="57134" y="169717"/>
                  <a:pt x="59975" y="169717"/>
                </a:cubicBezTo>
                <a:cubicBezTo>
                  <a:pt x="61869" y="169717"/>
                  <a:pt x="63782" y="170175"/>
                  <a:pt x="65556" y="171091"/>
                </a:cubicBezTo>
                <a:cubicBezTo>
                  <a:pt x="66988" y="171949"/>
                  <a:pt x="68562" y="172808"/>
                  <a:pt x="70137" y="173524"/>
                </a:cubicBezTo>
                <a:cubicBezTo>
                  <a:pt x="74574" y="175671"/>
                  <a:pt x="77150" y="180538"/>
                  <a:pt x="76578" y="185404"/>
                </a:cubicBezTo>
                <a:lnTo>
                  <a:pt x="75719" y="191702"/>
                </a:lnTo>
                <a:cubicBezTo>
                  <a:pt x="74860" y="198286"/>
                  <a:pt x="79727" y="204155"/>
                  <a:pt x="86311" y="204727"/>
                </a:cubicBezTo>
                <a:lnTo>
                  <a:pt x="103487" y="206302"/>
                </a:lnTo>
                <a:cubicBezTo>
                  <a:pt x="103830" y="206331"/>
                  <a:pt x="104170" y="206345"/>
                  <a:pt x="104508" y="206345"/>
                </a:cubicBezTo>
                <a:cubicBezTo>
                  <a:pt x="110784" y="206345"/>
                  <a:pt x="115955" y="201386"/>
                  <a:pt x="116226" y="195137"/>
                </a:cubicBezTo>
                <a:lnTo>
                  <a:pt x="116513" y="188839"/>
                </a:lnTo>
                <a:cubicBezTo>
                  <a:pt x="116656" y="183830"/>
                  <a:pt x="119948" y="179536"/>
                  <a:pt x="124814" y="178104"/>
                </a:cubicBezTo>
                <a:cubicBezTo>
                  <a:pt x="126389" y="177675"/>
                  <a:pt x="128107" y="177102"/>
                  <a:pt x="129681" y="176530"/>
                </a:cubicBezTo>
                <a:cubicBezTo>
                  <a:pt x="130897" y="176124"/>
                  <a:pt x="132142" y="175928"/>
                  <a:pt x="133372" y="175928"/>
                </a:cubicBezTo>
                <a:cubicBezTo>
                  <a:pt x="136916" y="175928"/>
                  <a:pt x="140331" y="177562"/>
                  <a:pt x="142563" y="180538"/>
                </a:cubicBezTo>
                <a:lnTo>
                  <a:pt x="146428" y="185547"/>
                </a:lnTo>
                <a:cubicBezTo>
                  <a:pt x="148785" y="188473"/>
                  <a:pt x="152249" y="190014"/>
                  <a:pt x="155720" y="190014"/>
                </a:cubicBezTo>
                <a:cubicBezTo>
                  <a:pt x="158363" y="190014"/>
                  <a:pt x="161009" y="189121"/>
                  <a:pt x="163175" y="187265"/>
                </a:cubicBezTo>
                <a:lnTo>
                  <a:pt x="176486" y="176100"/>
                </a:lnTo>
                <a:cubicBezTo>
                  <a:pt x="181496" y="171806"/>
                  <a:pt x="182068" y="164220"/>
                  <a:pt x="177488" y="159354"/>
                </a:cubicBezTo>
                <a:lnTo>
                  <a:pt x="173337" y="154773"/>
                </a:lnTo>
                <a:cubicBezTo>
                  <a:pt x="169902" y="151052"/>
                  <a:pt x="169186" y="145613"/>
                  <a:pt x="171620" y="141318"/>
                </a:cubicBezTo>
                <a:cubicBezTo>
                  <a:pt x="172478" y="139744"/>
                  <a:pt x="173337" y="138313"/>
                  <a:pt x="174053" y="136738"/>
                </a:cubicBezTo>
                <a:cubicBezTo>
                  <a:pt x="175961" y="132667"/>
                  <a:pt x="180019" y="130179"/>
                  <a:pt x="184315" y="130179"/>
                </a:cubicBezTo>
                <a:cubicBezTo>
                  <a:pt x="184852" y="130179"/>
                  <a:pt x="185392" y="130218"/>
                  <a:pt x="185933" y="130297"/>
                </a:cubicBezTo>
                <a:lnTo>
                  <a:pt x="192231" y="131156"/>
                </a:lnTo>
                <a:cubicBezTo>
                  <a:pt x="192739" y="131222"/>
                  <a:pt x="193242" y="131254"/>
                  <a:pt x="193739" y="131254"/>
                </a:cubicBezTo>
                <a:cubicBezTo>
                  <a:pt x="199689" y="131254"/>
                  <a:pt x="204728" y="126641"/>
                  <a:pt x="205256" y="120564"/>
                </a:cubicBezTo>
                <a:lnTo>
                  <a:pt x="206831" y="103245"/>
                </a:lnTo>
                <a:cubicBezTo>
                  <a:pt x="207403" y="96660"/>
                  <a:pt x="202251" y="90935"/>
                  <a:pt x="195666" y="90649"/>
                </a:cubicBezTo>
                <a:lnTo>
                  <a:pt x="189368" y="90362"/>
                </a:lnTo>
                <a:cubicBezTo>
                  <a:pt x="184359" y="90219"/>
                  <a:pt x="180065" y="86927"/>
                  <a:pt x="178633" y="82060"/>
                </a:cubicBezTo>
                <a:cubicBezTo>
                  <a:pt x="178204" y="80343"/>
                  <a:pt x="177631" y="78768"/>
                  <a:pt x="177059" y="77194"/>
                </a:cubicBezTo>
                <a:cubicBezTo>
                  <a:pt x="175484" y="72470"/>
                  <a:pt x="177059" y="67174"/>
                  <a:pt x="181067" y="64169"/>
                </a:cubicBezTo>
                <a:lnTo>
                  <a:pt x="185933" y="60447"/>
                </a:lnTo>
                <a:cubicBezTo>
                  <a:pt x="191229" y="56296"/>
                  <a:pt x="192088" y="48710"/>
                  <a:pt x="187794" y="43700"/>
                </a:cubicBezTo>
                <a:lnTo>
                  <a:pt x="176629" y="30389"/>
                </a:lnTo>
                <a:cubicBezTo>
                  <a:pt x="174288" y="27657"/>
                  <a:pt x="170967" y="26244"/>
                  <a:pt x="167642" y="26244"/>
                </a:cubicBezTo>
                <a:cubicBezTo>
                  <a:pt x="164870" y="26244"/>
                  <a:pt x="162095" y="27226"/>
                  <a:pt x="159883" y="29244"/>
                </a:cubicBezTo>
                <a:lnTo>
                  <a:pt x="155302" y="33538"/>
                </a:lnTo>
                <a:cubicBezTo>
                  <a:pt x="153069" y="35599"/>
                  <a:pt x="150218" y="36629"/>
                  <a:pt x="147367" y="36629"/>
                </a:cubicBezTo>
                <a:cubicBezTo>
                  <a:pt x="145466" y="36629"/>
                  <a:pt x="143565" y="36171"/>
                  <a:pt x="141847" y="35255"/>
                </a:cubicBezTo>
                <a:cubicBezTo>
                  <a:pt x="140273" y="34396"/>
                  <a:pt x="138842" y="33538"/>
                  <a:pt x="137267" y="32822"/>
                </a:cubicBezTo>
                <a:cubicBezTo>
                  <a:pt x="132687" y="30675"/>
                  <a:pt x="130110" y="25808"/>
                  <a:pt x="130826" y="20942"/>
                </a:cubicBezTo>
                <a:lnTo>
                  <a:pt x="131685" y="14644"/>
                </a:lnTo>
                <a:cubicBezTo>
                  <a:pt x="132544" y="8060"/>
                  <a:pt x="127677" y="2191"/>
                  <a:pt x="121093" y="1618"/>
                </a:cubicBezTo>
                <a:lnTo>
                  <a:pt x="103774" y="44"/>
                </a:lnTo>
                <a:cubicBezTo>
                  <a:pt x="103438" y="15"/>
                  <a:pt x="103104" y="1"/>
                  <a:pt x="102774" y="1"/>
                </a:cubicBezTo>
                <a:close/>
              </a:path>
            </a:pathLst>
          </a:custGeom>
          <a:solidFill>
            <a:srgbClr val="761C81">
              <a:alpha val="40000"/>
            </a:srgb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" name="Google Shape;142;p16"/>
          <p:cNvSpPr txBox="1">
            <a:spLocks noGrp="1"/>
          </p:cNvSpPr>
          <p:nvPr>
            <p:ph type="title"/>
          </p:nvPr>
        </p:nvSpPr>
        <p:spPr>
          <a:xfrm>
            <a:off x="719999" y="481625"/>
            <a:ext cx="7838704" cy="78408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Results with </a:t>
            </a:r>
            <a:r>
              <a:rPr lang="en-US" dirty="0">
                <a:solidFill>
                  <a:schemeClr val="tx2"/>
                </a:solidFill>
              </a:rPr>
              <a:t>New</a:t>
            </a:r>
            <a:r>
              <a:rPr lang="en-US" dirty="0"/>
              <a:t> Images Added to the Dataset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48598" y="1171133"/>
            <a:ext cx="3701732" cy="333225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737083" y="4643993"/>
            <a:ext cx="1483099" cy="30777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2"/>
                </a:solidFill>
                <a:latin typeface="Bebas Neue" panose="020B0606020202050201" pitchFamily="34" charset="0"/>
              </a:rPr>
              <a:t>With threshold 0.</a:t>
            </a:r>
            <a:r>
              <a:rPr lang="ar-EG" sz="1400" dirty="0">
                <a:solidFill>
                  <a:schemeClr val="tx2"/>
                </a:solidFill>
                <a:latin typeface="Bebas Neue" panose="020B0606020202050201" pitchFamily="34" charset="0"/>
              </a:rPr>
              <a:t>1</a:t>
            </a:r>
            <a:endParaRPr lang="en-US" sz="1400" dirty="0">
              <a:solidFill>
                <a:schemeClr val="tx2"/>
              </a:solidFill>
              <a:latin typeface="Bebas Neue" panose="020B0606020202050201" pitchFamily="34" charset="0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90" y="539750"/>
            <a:ext cx="1605915" cy="1369695"/>
          </a:xfrm>
        </p:spPr>
        <p:txBody>
          <a:bodyPr/>
          <a:p>
            <a:r>
              <a:rPr lang="en-US"/>
              <a:t>Real-time demo:  detection+vgg</a:t>
            </a:r>
            <a:endParaRPr lang="en-US"/>
          </a:p>
        </p:txBody>
      </p:sp>
      <p:pic>
        <p:nvPicPr>
          <p:cNvPr id="9" name="real-time-detection">
            <a:hlinkClick r:id="" action="ppaction://media"/>
          </p:cNvPr>
          <p:cNvPicPr>
            <a:picLocks noChangeAspect="1"/>
          </p:cNvPicPr>
          <p:nvPr>
            <p:ph type="pic" idx="2"/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326005" y="463550"/>
            <a:ext cx="6772275" cy="42157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90" y="539750"/>
            <a:ext cx="1482725" cy="1369695"/>
          </a:xfrm>
        </p:spPr>
        <p:txBody>
          <a:bodyPr/>
          <a:p>
            <a:r>
              <a:rPr lang="en-US"/>
              <a:t>test with images: Demo</a:t>
            </a:r>
            <a:endParaRPr lang="en-US"/>
          </a:p>
        </p:txBody>
      </p:sp>
      <p:pic>
        <p:nvPicPr>
          <p:cNvPr id="6" name="test image">
            <a:hlinkClick r:id="" action="ppaction://media"/>
          </p:cNvPr>
          <p:cNvPicPr>
            <a:picLocks noChangeAspect="1"/>
          </p:cNvPicPr>
          <p:nvPr>
            <p:ph type="pic" idx="2"/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496820" y="480060"/>
            <a:ext cx="6324600" cy="41827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7"/>
          <p:cNvSpPr txBox="1">
            <a:spLocks noGrp="1"/>
          </p:cNvSpPr>
          <p:nvPr>
            <p:ph type="title"/>
          </p:nvPr>
        </p:nvSpPr>
        <p:spPr>
          <a:xfrm>
            <a:off x="720000" y="5394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Steps We Took to Explore the Best Model</a:t>
            </a:r>
            <a:endParaRPr dirty="0"/>
          </a:p>
        </p:txBody>
      </p:sp>
      <p:grpSp>
        <p:nvGrpSpPr>
          <p:cNvPr id="164" name="Google Shape;164;p17"/>
          <p:cNvGrpSpPr/>
          <p:nvPr/>
        </p:nvGrpSpPr>
        <p:grpSpPr>
          <a:xfrm>
            <a:off x="1086000" y="1668347"/>
            <a:ext cx="2076600" cy="1228157"/>
            <a:chOff x="1086000" y="1668347"/>
            <a:chExt cx="2076600" cy="1228157"/>
          </a:xfrm>
        </p:grpSpPr>
        <p:sp>
          <p:nvSpPr>
            <p:cNvPr id="167" name="Google Shape;167;p17"/>
            <p:cNvSpPr txBox="1"/>
            <p:nvPr/>
          </p:nvSpPr>
          <p:spPr>
            <a:xfrm>
              <a:off x="1086000" y="1668347"/>
              <a:ext cx="2076600" cy="552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algn="ctr"/>
              <a:r>
                <a:rPr lang="en-US" sz="2700" dirty="0">
                  <a:solidFill>
                    <a:schemeClr val="dk1"/>
                  </a:solidFill>
                  <a:latin typeface="Bebas Neue" panose="020B0606020202050201"/>
                  <a:ea typeface="Bebas Neue" panose="020B0606020202050201"/>
                  <a:cs typeface="Bebas Neue" panose="020B0606020202050201"/>
                  <a:sym typeface="Bebas Neue" panose="020B0606020202050201"/>
                </a:rPr>
                <a:t>VGG-16</a:t>
              </a:r>
              <a:endParaRPr lang="en-US" sz="2700" dirty="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>
                  <a:solidFill>
                    <a:schemeClr val="dk1"/>
                  </a:solidFill>
                  <a:latin typeface="Arimo" panose="020B0604020202020204"/>
                  <a:ea typeface="Arimo" panose="020B0604020202020204"/>
                  <a:cs typeface="Arimo" panose="020B0604020202020204"/>
                  <a:sym typeface="Arimo" panose="020B0604020202020204"/>
                </a:rPr>
                <a:t>from scratch </a:t>
              </a:r>
              <a:endParaRPr lang="en-US" dirty="0">
                <a:solidFill>
                  <a:schemeClr val="dk1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endParaRPr>
            </a:p>
          </p:txBody>
        </p:sp>
        <p:sp>
          <p:nvSpPr>
            <p:cNvPr id="168" name="Google Shape;168;p17"/>
            <p:cNvSpPr/>
            <p:nvPr/>
          </p:nvSpPr>
          <p:spPr>
            <a:xfrm>
              <a:off x="1792200" y="2230504"/>
              <a:ext cx="664200" cy="666000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600">
                  <a:solidFill>
                    <a:schemeClr val="lt1"/>
                  </a:solidFill>
                  <a:latin typeface="Bebas Neue" panose="020B0606020202050201"/>
                  <a:ea typeface="Bebas Neue" panose="020B0606020202050201"/>
                  <a:cs typeface="Bebas Neue" panose="020B0606020202050201"/>
                  <a:sym typeface="Bebas Neue" panose="020B0606020202050201"/>
                </a:rPr>
                <a:t>01</a:t>
              </a:r>
              <a:endParaRPr sz="26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endParaRPr>
            </a:p>
          </p:txBody>
        </p:sp>
      </p:grpSp>
      <p:grpSp>
        <p:nvGrpSpPr>
          <p:cNvPr id="169" name="Google Shape;169;p17"/>
          <p:cNvGrpSpPr/>
          <p:nvPr/>
        </p:nvGrpSpPr>
        <p:grpSpPr>
          <a:xfrm>
            <a:off x="2309850" y="2906662"/>
            <a:ext cx="2076600" cy="1618514"/>
            <a:chOff x="2309850" y="2906662"/>
            <a:chExt cx="2076600" cy="1618514"/>
          </a:xfrm>
        </p:grpSpPr>
        <p:grpSp>
          <p:nvGrpSpPr>
            <p:cNvPr id="170" name="Google Shape;170;p17"/>
            <p:cNvGrpSpPr/>
            <p:nvPr/>
          </p:nvGrpSpPr>
          <p:grpSpPr>
            <a:xfrm>
              <a:off x="2309850" y="3656996"/>
              <a:ext cx="2076600" cy="868180"/>
              <a:chOff x="2309850" y="3656996"/>
              <a:chExt cx="2076600" cy="868180"/>
            </a:xfrm>
          </p:grpSpPr>
          <p:sp>
            <p:nvSpPr>
              <p:cNvPr id="171" name="Google Shape;171;p17"/>
              <p:cNvSpPr txBox="1"/>
              <p:nvPr/>
            </p:nvSpPr>
            <p:spPr>
              <a:xfrm>
                <a:off x="2309850" y="3656996"/>
                <a:ext cx="2076600" cy="457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700" dirty="0">
                    <a:solidFill>
                      <a:schemeClr val="dk1"/>
                    </a:solidFill>
                    <a:latin typeface="Bebas Neue" panose="020B0606020202050201"/>
                    <a:ea typeface="Bebas Neue" panose="020B0606020202050201"/>
                    <a:cs typeface="Bebas Neue" panose="020B0606020202050201"/>
                    <a:sym typeface="Bebas Neue" panose="020B0606020202050201"/>
                  </a:rPr>
                  <a:t>SSD MOBNET</a:t>
                </a:r>
                <a:endParaRPr lang="en-US" sz="2700" dirty="0">
                  <a:solidFill>
                    <a:schemeClr val="dk1"/>
                  </a:solidFill>
                  <a:latin typeface="Bebas Neue" panose="020B0606020202050201"/>
                  <a:ea typeface="Bebas Neue" panose="020B0606020202050201"/>
                  <a:cs typeface="Bebas Neue" panose="020B0606020202050201"/>
                  <a:sym typeface="Bebas Neue" panose="020B0606020202050201"/>
                </a:endParaRPr>
              </a:p>
            </p:txBody>
          </p:sp>
          <p:sp>
            <p:nvSpPr>
              <p:cNvPr id="172" name="Google Shape;172;p17"/>
              <p:cNvSpPr txBox="1"/>
              <p:nvPr/>
            </p:nvSpPr>
            <p:spPr>
              <a:xfrm>
                <a:off x="2309850" y="3976476"/>
                <a:ext cx="2076600" cy="54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dirty="0">
                    <a:solidFill>
                      <a:schemeClr val="dk1"/>
                    </a:solidFill>
                    <a:latin typeface="Arimo" panose="020B0604020202020204"/>
                    <a:ea typeface="Arimo" panose="020B0604020202020204"/>
                    <a:cs typeface="Arimo" panose="020B0604020202020204"/>
                    <a:sym typeface="Arimo" panose="020B0604020202020204"/>
                  </a:rPr>
                  <a:t>Models </a:t>
                </a:r>
                <a:endParaRPr lang="en-US" dirty="0">
                  <a:solidFill>
                    <a:schemeClr val="dk1"/>
                  </a:solidFill>
                  <a:latin typeface="Arimo" panose="020B0604020202020204"/>
                  <a:ea typeface="Arimo" panose="020B0604020202020204"/>
                  <a:cs typeface="Arimo" panose="020B0604020202020204"/>
                  <a:sym typeface="Arimo" panose="020B0604020202020204"/>
                </a:endParaRPr>
              </a:p>
            </p:txBody>
          </p:sp>
        </p:grpSp>
        <p:sp>
          <p:nvSpPr>
            <p:cNvPr id="173" name="Google Shape;173;p17"/>
            <p:cNvSpPr/>
            <p:nvPr/>
          </p:nvSpPr>
          <p:spPr>
            <a:xfrm>
              <a:off x="3016050" y="2906662"/>
              <a:ext cx="664200" cy="666000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600">
                  <a:solidFill>
                    <a:schemeClr val="lt1"/>
                  </a:solidFill>
                  <a:latin typeface="Bebas Neue" panose="020B0606020202050201"/>
                  <a:ea typeface="Bebas Neue" panose="020B0606020202050201"/>
                  <a:cs typeface="Bebas Neue" panose="020B0606020202050201"/>
                  <a:sym typeface="Bebas Neue" panose="020B0606020202050201"/>
                </a:rPr>
                <a:t>05</a:t>
              </a:r>
              <a:endParaRPr sz="26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endParaRPr>
            </a:p>
          </p:txBody>
        </p:sp>
      </p:grpSp>
      <p:grpSp>
        <p:nvGrpSpPr>
          <p:cNvPr id="174" name="Google Shape;174;p17"/>
          <p:cNvGrpSpPr/>
          <p:nvPr/>
        </p:nvGrpSpPr>
        <p:grpSpPr>
          <a:xfrm>
            <a:off x="4757550" y="2906662"/>
            <a:ext cx="2076600" cy="1618513"/>
            <a:chOff x="4757550" y="2906662"/>
            <a:chExt cx="2076600" cy="1618513"/>
          </a:xfrm>
        </p:grpSpPr>
        <p:grpSp>
          <p:nvGrpSpPr>
            <p:cNvPr id="175" name="Google Shape;175;p17"/>
            <p:cNvGrpSpPr/>
            <p:nvPr/>
          </p:nvGrpSpPr>
          <p:grpSpPr>
            <a:xfrm>
              <a:off x="4757550" y="3656996"/>
              <a:ext cx="2076600" cy="868179"/>
              <a:chOff x="4757550" y="3656996"/>
              <a:chExt cx="2076600" cy="868179"/>
            </a:xfrm>
          </p:grpSpPr>
          <p:sp>
            <p:nvSpPr>
              <p:cNvPr id="176" name="Google Shape;176;p17"/>
              <p:cNvSpPr txBox="1"/>
              <p:nvPr/>
            </p:nvSpPr>
            <p:spPr>
              <a:xfrm>
                <a:off x="4757550" y="3656996"/>
                <a:ext cx="2076600" cy="457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700" dirty="0">
                    <a:solidFill>
                      <a:schemeClr val="dk1"/>
                    </a:solidFill>
                    <a:latin typeface="Bebas Neue" panose="020B0606020202050201"/>
                    <a:ea typeface="Bebas Neue" panose="020B0606020202050201"/>
                    <a:cs typeface="Bebas Neue" panose="020B0606020202050201"/>
                    <a:sym typeface="Bebas Neue" panose="020B0606020202050201"/>
                  </a:rPr>
                  <a:t>yOLO</a:t>
                </a:r>
                <a:endParaRPr lang="en-US" sz="2700" dirty="0">
                  <a:solidFill>
                    <a:schemeClr val="dk1"/>
                  </a:solidFill>
                  <a:latin typeface="Bebas Neue" panose="020B0606020202050201"/>
                  <a:ea typeface="Bebas Neue" panose="020B0606020202050201"/>
                  <a:cs typeface="Bebas Neue" panose="020B0606020202050201"/>
                  <a:sym typeface="Bebas Neue" panose="020B0606020202050201"/>
                </a:endParaRPr>
              </a:p>
            </p:txBody>
          </p:sp>
          <p:sp>
            <p:nvSpPr>
              <p:cNvPr id="177" name="Google Shape;177;p17"/>
              <p:cNvSpPr txBox="1"/>
              <p:nvPr/>
            </p:nvSpPr>
            <p:spPr>
              <a:xfrm>
                <a:off x="4757550" y="3976475"/>
                <a:ext cx="2076600" cy="54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dirty="0">
                    <a:solidFill>
                      <a:schemeClr val="dk1"/>
                    </a:solidFill>
                    <a:latin typeface="Arimo" panose="020B0604020202020204"/>
                    <a:ea typeface="Arimo" panose="020B0604020202020204"/>
                    <a:cs typeface="Arimo" panose="020B0604020202020204"/>
                    <a:sym typeface="Arimo" panose="020B0604020202020204"/>
                  </a:rPr>
                  <a:t>Model </a:t>
                </a:r>
                <a:endParaRPr lang="en-US" dirty="0">
                  <a:solidFill>
                    <a:schemeClr val="dk1"/>
                  </a:solidFill>
                  <a:latin typeface="Arimo" panose="020B0604020202020204"/>
                  <a:ea typeface="Arimo" panose="020B0604020202020204"/>
                  <a:cs typeface="Arimo" panose="020B0604020202020204"/>
                  <a:sym typeface="Arimo" panose="020B0604020202020204"/>
                </a:endParaRPr>
              </a:p>
            </p:txBody>
          </p:sp>
        </p:grpSp>
        <p:sp>
          <p:nvSpPr>
            <p:cNvPr id="178" name="Google Shape;178;p17"/>
            <p:cNvSpPr/>
            <p:nvPr/>
          </p:nvSpPr>
          <p:spPr>
            <a:xfrm>
              <a:off x="5463750" y="2906662"/>
              <a:ext cx="664200" cy="666000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600">
                  <a:solidFill>
                    <a:schemeClr val="lt1"/>
                  </a:solidFill>
                  <a:latin typeface="Bebas Neue" panose="020B0606020202050201"/>
                  <a:ea typeface="Bebas Neue" panose="020B0606020202050201"/>
                  <a:cs typeface="Bebas Neue" panose="020B0606020202050201"/>
                  <a:sym typeface="Bebas Neue" panose="020B0606020202050201"/>
                </a:rPr>
                <a:t>04</a:t>
              </a:r>
              <a:endParaRPr sz="26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endParaRPr>
            </a:p>
          </p:txBody>
        </p:sp>
      </p:grpSp>
      <p:grpSp>
        <p:nvGrpSpPr>
          <p:cNvPr id="179" name="Google Shape;179;p17"/>
          <p:cNvGrpSpPr/>
          <p:nvPr/>
        </p:nvGrpSpPr>
        <p:grpSpPr>
          <a:xfrm>
            <a:off x="3348150" y="1663897"/>
            <a:ext cx="2299941" cy="1232607"/>
            <a:chOff x="3348150" y="1663897"/>
            <a:chExt cx="2299941" cy="1232607"/>
          </a:xfrm>
        </p:grpSpPr>
        <p:sp>
          <p:nvSpPr>
            <p:cNvPr id="182" name="Google Shape;182;p17"/>
            <p:cNvSpPr txBox="1"/>
            <p:nvPr/>
          </p:nvSpPr>
          <p:spPr>
            <a:xfrm>
              <a:off x="3348150" y="1663897"/>
              <a:ext cx="2299941" cy="552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algn="ctr"/>
              <a:r>
                <a:rPr lang="en-US" sz="2700" dirty="0" err="1">
                  <a:solidFill>
                    <a:schemeClr val="dk1"/>
                  </a:solidFill>
                  <a:latin typeface="Bebas Neue" panose="020B0606020202050201"/>
                  <a:ea typeface="Bebas Neue" panose="020B0606020202050201"/>
                  <a:cs typeface="Bebas Neue" panose="020B0606020202050201"/>
                  <a:sym typeface="Bebas Neue" panose="020B0606020202050201"/>
                </a:rPr>
                <a:t>Tensorflow.keras</a:t>
              </a:r>
              <a:r>
                <a:rPr lang="en-US" dirty="0">
                  <a:solidFill>
                    <a:schemeClr val="dk1"/>
                  </a:solidFill>
                  <a:latin typeface="Arimo" panose="020B0604020202020204"/>
                  <a:ea typeface="Arimo" panose="020B0604020202020204"/>
                  <a:cs typeface="Arimo" panose="020B0604020202020204"/>
                  <a:sym typeface="Arimo" panose="020B0604020202020204"/>
                </a:rPr>
                <a:t> </a:t>
              </a:r>
              <a:endParaRPr lang="en-US" dirty="0">
                <a:solidFill>
                  <a:schemeClr val="dk1"/>
                </a:solidFill>
                <a:latin typeface="Arimo" panose="020B0604020202020204"/>
                <a:ea typeface="Arimo" panose="020B0604020202020204"/>
                <a:cs typeface="Arimo" panose="020B0604020202020204"/>
                <a:sym typeface="Arimo" panose="020B0604020202020204"/>
              </a:endParaRPr>
            </a:p>
          </p:txBody>
        </p:sp>
        <p:sp>
          <p:nvSpPr>
            <p:cNvPr id="183" name="Google Shape;183;p17"/>
            <p:cNvSpPr/>
            <p:nvPr/>
          </p:nvSpPr>
          <p:spPr>
            <a:xfrm>
              <a:off x="4239900" y="2230504"/>
              <a:ext cx="664200" cy="666000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600">
                  <a:solidFill>
                    <a:schemeClr val="lt1"/>
                  </a:solidFill>
                  <a:latin typeface="Bebas Neue" panose="020B0606020202050201"/>
                  <a:ea typeface="Bebas Neue" panose="020B0606020202050201"/>
                  <a:cs typeface="Bebas Neue" panose="020B0606020202050201"/>
                  <a:sym typeface="Bebas Neue" panose="020B0606020202050201"/>
                </a:rPr>
                <a:t>02</a:t>
              </a:r>
              <a:endParaRPr sz="26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endParaRPr>
            </a:p>
          </p:txBody>
        </p:sp>
      </p:grpSp>
      <p:grpSp>
        <p:nvGrpSpPr>
          <p:cNvPr id="184" name="Google Shape;184;p17"/>
          <p:cNvGrpSpPr/>
          <p:nvPr/>
        </p:nvGrpSpPr>
        <p:grpSpPr>
          <a:xfrm>
            <a:off x="5981400" y="1278174"/>
            <a:ext cx="2076600" cy="1618330"/>
            <a:chOff x="5981400" y="1278174"/>
            <a:chExt cx="2076600" cy="1618330"/>
          </a:xfrm>
        </p:grpSpPr>
        <p:grpSp>
          <p:nvGrpSpPr>
            <p:cNvPr id="185" name="Google Shape;185;p17"/>
            <p:cNvGrpSpPr/>
            <p:nvPr/>
          </p:nvGrpSpPr>
          <p:grpSpPr>
            <a:xfrm>
              <a:off x="5981400" y="1278174"/>
              <a:ext cx="2076600" cy="869741"/>
              <a:chOff x="5981400" y="1278174"/>
              <a:chExt cx="2076600" cy="869741"/>
            </a:xfrm>
          </p:grpSpPr>
          <p:sp>
            <p:nvSpPr>
              <p:cNvPr id="186" name="Google Shape;186;p17"/>
              <p:cNvSpPr txBox="1"/>
              <p:nvPr/>
            </p:nvSpPr>
            <p:spPr>
              <a:xfrm>
                <a:off x="5981400" y="1690715"/>
                <a:ext cx="2076600" cy="457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700" dirty="0">
                    <a:solidFill>
                      <a:schemeClr val="dk1"/>
                    </a:solidFill>
                    <a:latin typeface="Bebas Neue" panose="020B0606020202050201"/>
                    <a:ea typeface="Bebas Neue" panose="020B0606020202050201"/>
                    <a:cs typeface="Bebas Neue" panose="020B0606020202050201"/>
                    <a:sym typeface="Bebas Neue" panose="020B0606020202050201"/>
                  </a:rPr>
                  <a:t>model</a:t>
                </a:r>
                <a:endParaRPr lang="en-US" sz="2700" dirty="0">
                  <a:solidFill>
                    <a:schemeClr val="dk1"/>
                  </a:solidFill>
                  <a:latin typeface="Bebas Neue" panose="020B0606020202050201"/>
                  <a:ea typeface="Bebas Neue" panose="020B0606020202050201"/>
                  <a:cs typeface="Bebas Neue" panose="020B0606020202050201"/>
                  <a:sym typeface="Bebas Neue" panose="020B0606020202050201"/>
                </a:endParaRPr>
              </a:p>
            </p:txBody>
          </p:sp>
          <p:sp>
            <p:nvSpPr>
              <p:cNvPr id="187" name="Google Shape;187;p17"/>
              <p:cNvSpPr txBox="1"/>
              <p:nvPr/>
            </p:nvSpPr>
            <p:spPr>
              <a:xfrm>
                <a:off x="5981400" y="1278174"/>
                <a:ext cx="2076600" cy="552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dirty="0">
                    <a:solidFill>
                      <a:schemeClr val="dk1"/>
                    </a:solidFill>
                    <a:latin typeface="Arimo" panose="020B0604020202020204"/>
                    <a:ea typeface="Arimo" panose="020B0604020202020204"/>
                    <a:cs typeface="Arimo" panose="020B0604020202020204"/>
                    <a:sym typeface="Arimo" panose="020B0604020202020204"/>
                  </a:rPr>
                  <a:t>Improve the</a:t>
                </a:r>
                <a:endParaRPr lang="en-US" dirty="0">
                  <a:solidFill>
                    <a:schemeClr val="dk1"/>
                  </a:solidFill>
                  <a:latin typeface="Arimo" panose="020B0604020202020204"/>
                  <a:ea typeface="Arimo" panose="020B0604020202020204"/>
                  <a:cs typeface="Arimo" panose="020B0604020202020204"/>
                  <a:sym typeface="Arimo" panose="020B0604020202020204"/>
                </a:endParaRPr>
              </a:p>
            </p:txBody>
          </p:sp>
        </p:grpSp>
        <p:sp>
          <p:nvSpPr>
            <p:cNvPr id="188" name="Google Shape;188;p17"/>
            <p:cNvSpPr/>
            <p:nvPr/>
          </p:nvSpPr>
          <p:spPr>
            <a:xfrm>
              <a:off x="6687600" y="2230504"/>
              <a:ext cx="664200" cy="666000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600">
                  <a:solidFill>
                    <a:schemeClr val="lt1"/>
                  </a:solidFill>
                  <a:latin typeface="Bebas Neue" panose="020B0606020202050201"/>
                  <a:ea typeface="Bebas Neue" panose="020B0606020202050201"/>
                  <a:cs typeface="Bebas Neue" panose="020B0606020202050201"/>
                  <a:sym typeface="Bebas Neue" panose="020B0606020202050201"/>
                </a:rPr>
                <a:t>03</a:t>
              </a:r>
              <a:endParaRPr sz="2600">
                <a:solidFill>
                  <a:schemeClr val="lt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endParaRPr>
            </a:p>
          </p:txBody>
        </p:sp>
      </p:grpSp>
      <p:cxnSp>
        <p:nvCxnSpPr>
          <p:cNvPr id="189" name="Google Shape;189;p17"/>
          <p:cNvCxnSpPr>
            <a:stCxn id="168" idx="6"/>
            <a:endCxn id="183" idx="2"/>
          </p:cNvCxnSpPr>
          <p:nvPr/>
        </p:nvCxnSpPr>
        <p:spPr>
          <a:xfrm>
            <a:off x="2456400" y="2563504"/>
            <a:ext cx="1783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90" name="Google Shape;190;p17"/>
          <p:cNvCxnSpPr>
            <a:stCxn id="183" idx="6"/>
            <a:endCxn id="188" idx="2"/>
          </p:cNvCxnSpPr>
          <p:nvPr/>
        </p:nvCxnSpPr>
        <p:spPr>
          <a:xfrm>
            <a:off x="4904100" y="2563504"/>
            <a:ext cx="1783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91" name="Google Shape;191;p17"/>
          <p:cNvCxnSpPr>
            <a:stCxn id="188" idx="4"/>
            <a:endCxn id="178" idx="6"/>
          </p:cNvCxnSpPr>
          <p:nvPr/>
        </p:nvCxnSpPr>
        <p:spPr>
          <a:xfrm rot="5400000">
            <a:off x="6402300" y="2622304"/>
            <a:ext cx="343200" cy="891600"/>
          </a:xfrm>
          <a:prstGeom prst="bentConnector2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92" name="Google Shape;192;p17"/>
          <p:cNvCxnSpPr>
            <a:stCxn id="178" idx="2"/>
            <a:endCxn id="173" idx="6"/>
          </p:cNvCxnSpPr>
          <p:nvPr/>
        </p:nvCxnSpPr>
        <p:spPr>
          <a:xfrm rot="10800000">
            <a:off x="3680250" y="3239662"/>
            <a:ext cx="1783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5"/>
          <p:cNvSpPr txBox="1">
            <a:spLocks noGrp="1"/>
          </p:cNvSpPr>
          <p:nvPr>
            <p:ph type="ctrTitle"/>
          </p:nvPr>
        </p:nvSpPr>
        <p:spPr>
          <a:xfrm>
            <a:off x="2002350" y="1025375"/>
            <a:ext cx="5139300" cy="25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Deploy </a:t>
            </a:r>
            <a:br>
              <a:rPr lang="ar-EG" dirty="0"/>
            </a:br>
            <a:r>
              <a:rPr lang="en-US" dirty="0"/>
              <a:t>with</a:t>
            </a:r>
            <a:br>
              <a:rPr lang="en-US" dirty="0"/>
            </a:br>
            <a:r>
              <a:rPr lang="en-US" dirty="0">
                <a:solidFill>
                  <a:schemeClr val="lt2"/>
                </a:solidFill>
              </a:rPr>
              <a:t>Mobile APP</a:t>
            </a:r>
            <a:endParaRPr lang="en-US" dirty="0">
              <a:solidFill>
                <a:schemeClr val="lt2"/>
              </a:solidFill>
            </a:endParaRPr>
          </a:p>
        </p:txBody>
      </p:sp>
      <p:grpSp>
        <p:nvGrpSpPr>
          <p:cNvPr id="103" name="Google Shape;103;p15"/>
          <p:cNvGrpSpPr/>
          <p:nvPr/>
        </p:nvGrpSpPr>
        <p:grpSpPr>
          <a:xfrm>
            <a:off x="509200" y="1240968"/>
            <a:ext cx="1885938" cy="2275613"/>
            <a:chOff x="818300" y="1811250"/>
            <a:chExt cx="1885938" cy="2275613"/>
          </a:xfrm>
        </p:grpSpPr>
        <p:grpSp>
          <p:nvGrpSpPr>
            <p:cNvPr id="104" name="Google Shape;104;p15"/>
            <p:cNvGrpSpPr/>
            <p:nvPr/>
          </p:nvGrpSpPr>
          <p:grpSpPr>
            <a:xfrm>
              <a:off x="818300" y="1811250"/>
              <a:ext cx="1616075" cy="2275613"/>
              <a:chOff x="818300" y="2144625"/>
              <a:chExt cx="1616075" cy="2275613"/>
            </a:xfrm>
          </p:grpSpPr>
          <p:grpSp>
            <p:nvGrpSpPr>
              <p:cNvPr id="105" name="Google Shape;105;p15"/>
              <p:cNvGrpSpPr/>
              <p:nvPr/>
            </p:nvGrpSpPr>
            <p:grpSpPr>
              <a:xfrm>
                <a:off x="818300" y="2470076"/>
                <a:ext cx="1616065" cy="1564413"/>
                <a:chOff x="867250" y="2531276"/>
                <a:chExt cx="1616065" cy="1564413"/>
              </a:xfrm>
            </p:grpSpPr>
            <p:sp>
              <p:nvSpPr>
                <p:cNvPr id="106" name="Google Shape;106;p15"/>
                <p:cNvSpPr/>
                <p:nvPr/>
              </p:nvSpPr>
              <p:spPr>
                <a:xfrm>
                  <a:off x="867250" y="3173775"/>
                  <a:ext cx="916982" cy="9219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81" h="18882" extrusionOk="0">
                      <a:moveTo>
                        <a:pt x="9274" y="3801"/>
                      </a:moveTo>
                      <a:cubicBezTo>
                        <a:pt x="12166" y="3801"/>
                        <a:pt x="14944" y="6056"/>
                        <a:pt x="14944" y="9441"/>
                      </a:cubicBezTo>
                      <a:cubicBezTo>
                        <a:pt x="14944" y="12543"/>
                        <a:pt x="12442" y="15078"/>
                        <a:pt x="9340" y="15078"/>
                      </a:cubicBezTo>
                      <a:lnTo>
                        <a:pt x="9307" y="15078"/>
                      </a:lnTo>
                      <a:cubicBezTo>
                        <a:pt x="4303" y="15078"/>
                        <a:pt x="1801" y="9007"/>
                        <a:pt x="5337" y="5471"/>
                      </a:cubicBezTo>
                      <a:cubicBezTo>
                        <a:pt x="6481" y="4317"/>
                        <a:pt x="7891" y="3801"/>
                        <a:pt x="9274" y="3801"/>
                      </a:cubicBezTo>
                      <a:close/>
                      <a:moveTo>
                        <a:pt x="9674" y="1"/>
                      </a:moveTo>
                      <a:cubicBezTo>
                        <a:pt x="9674" y="1"/>
                        <a:pt x="9440" y="468"/>
                        <a:pt x="9240" y="968"/>
                      </a:cubicBezTo>
                      <a:cubicBezTo>
                        <a:pt x="9173" y="1168"/>
                        <a:pt x="9107" y="1368"/>
                        <a:pt x="9040" y="1569"/>
                      </a:cubicBezTo>
                      <a:cubicBezTo>
                        <a:pt x="8873" y="1569"/>
                        <a:pt x="8706" y="1569"/>
                        <a:pt x="8540" y="1602"/>
                      </a:cubicBezTo>
                      <a:lnTo>
                        <a:pt x="8339" y="1635"/>
                      </a:lnTo>
                      <a:lnTo>
                        <a:pt x="8139" y="1669"/>
                      </a:lnTo>
                      <a:cubicBezTo>
                        <a:pt x="7973" y="1669"/>
                        <a:pt x="7806" y="1702"/>
                        <a:pt x="7639" y="1769"/>
                      </a:cubicBezTo>
                      <a:cubicBezTo>
                        <a:pt x="7539" y="1602"/>
                        <a:pt x="7405" y="1435"/>
                        <a:pt x="7272" y="1235"/>
                      </a:cubicBezTo>
                      <a:cubicBezTo>
                        <a:pt x="7139" y="1068"/>
                        <a:pt x="6938" y="835"/>
                        <a:pt x="6838" y="668"/>
                      </a:cubicBezTo>
                      <a:cubicBezTo>
                        <a:pt x="6705" y="535"/>
                        <a:pt x="6605" y="434"/>
                        <a:pt x="6605" y="434"/>
                      </a:cubicBezTo>
                      <a:lnTo>
                        <a:pt x="6271" y="568"/>
                      </a:lnTo>
                      <a:cubicBezTo>
                        <a:pt x="6004" y="635"/>
                        <a:pt x="5771" y="735"/>
                        <a:pt x="5537" y="835"/>
                      </a:cubicBezTo>
                      <a:cubicBezTo>
                        <a:pt x="5271" y="968"/>
                        <a:pt x="5004" y="1102"/>
                        <a:pt x="4837" y="1202"/>
                      </a:cubicBezTo>
                      <a:lnTo>
                        <a:pt x="4537" y="1402"/>
                      </a:lnTo>
                      <a:cubicBezTo>
                        <a:pt x="4537" y="1402"/>
                        <a:pt x="4570" y="1902"/>
                        <a:pt x="4704" y="2403"/>
                      </a:cubicBezTo>
                      <a:cubicBezTo>
                        <a:pt x="4737" y="2636"/>
                        <a:pt x="4804" y="2870"/>
                        <a:pt x="4837" y="3036"/>
                      </a:cubicBezTo>
                      <a:lnTo>
                        <a:pt x="4437" y="3337"/>
                      </a:lnTo>
                      <a:lnTo>
                        <a:pt x="4270" y="3470"/>
                      </a:lnTo>
                      <a:lnTo>
                        <a:pt x="4136" y="3603"/>
                      </a:lnTo>
                      <a:cubicBezTo>
                        <a:pt x="4003" y="3703"/>
                        <a:pt x="3870" y="3837"/>
                        <a:pt x="3770" y="3970"/>
                      </a:cubicBezTo>
                      <a:cubicBezTo>
                        <a:pt x="3603" y="3904"/>
                        <a:pt x="3403" y="3804"/>
                        <a:pt x="3169" y="3737"/>
                      </a:cubicBezTo>
                      <a:cubicBezTo>
                        <a:pt x="2702" y="3537"/>
                        <a:pt x="2202" y="3403"/>
                        <a:pt x="2202" y="3403"/>
                      </a:cubicBezTo>
                      <a:cubicBezTo>
                        <a:pt x="2168" y="3437"/>
                        <a:pt x="2135" y="3437"/>
                        <a:pt x="2135" y="3470"/>
                      </a:cubicBezTo>
                      <a:cubicBezTo>
                        <a:pt x="2102" y="3537"/>
                        <a:pt x="2035" y="3603"/>
                        <a:pt x="1968" y="3703"/>
                      </a:cubicBezTo>
                      <a:cubicBezTo>
                        <a:pt x="1801" y="3904"/>
                        <a:pt x="1668" y="4104"/>
                        <a:pt x="1501" y="4337"/>
                      </a:cubicBezTo>
                      <a:cubicBezTo>
                        <a:pt x="1368" y="4571"/>
                        <a:pt x="1201" y="4804"/>
                        <a:pt x="1101" y="5004"/>
                      </a:cubicBezTo>
                      <a:lnTo>
                        <a:pt x="934" y="5338"/>
                      </a:lnTo>
                      <a:cubicBezTo>
                        <a:pt x="934" y="5338"/>
                        <a:pt x="1268" y="5738"/>
                        <a:pt x="1635" y="6105"/>
                      </a:cubicBezTo>
                      <a:cubicBezTo>
                        <a:pt x="1801" y="6272"/>
                        <a:pt x="1968" y="6405"/>
                        <a:pt x="2102" y="6539"/>
                      </a:cubicBezTo>
                      <a:cubicBezTo>
                        <a:pt x="2035" y="6739"/>
                        <a:pt x="1968" y="6906"/>
                        <a:pt x="1902" y="7039"/>
                      </a:cubicBezTo>
                      <a:cubicBezTo>
                        <a:pt x="1902" y="7073"/>
                        <a:pt x="1868" y="7106"/>
                        <a:pt x="1868" y="7173"/>
                      </a:cubicBezTo>
                      <a:lnTo>
                        <a:pt x="1868" y="7206"/>
                      </a:lnTo>
                      <a:cubicBezTo>
                        <a:pt x="1868" y="7206"/>
                        <a:pt x="1801" y="7473"/>
                        <a:pt x="1701" y="7907"/>
                      </a:cubicBezTo>
                      <a:cubicBezTo>
                        <a:pt x="1535" y="7940"/>
                        <a:pt x="1301" y="7973"/>
                        <a:pt x="1101" y="8007"/>
                      </a:cubicBezTo>
                      <a:cubicBezTo>
                        <a:pt x="601" y="8140"/>
                        <a:pt x="67" y="8307"/>
                        <a:pt x="67" y="8307"/>
                      </a:cubicBezTo>
                      <a:cubicBezTo>
                        <a:pt x="67" y="8407"/>
                        <a:pt x="34" y="8540"/>
                        <a:pt x="34" y="8640"/>
                      </a:cubicBezTo>
                      <a:cubicBezTo>
                        <a:pt x="34" y="8874"/>
                        <a:pt x="34" y="9141"/>
                        <a:pt x="0" y="9441"/>
                      </a:cubicBezTo>
                      <a:cubicBezTo>
                        <a:pt x="0" y="9741"/>
                        <a:pt x="34" y="10008"/>
                        <a:pt x="34" y="10242"/>
                      </a:cubicBezTo>
                      <a:cubicBezTo>
                        <a:pt x="34" y="10342"/>
                        <a:pt x="67" y="10475"/>
                        <a:pt x="67" y="10575"/>
                      </a:cubicBezTo>
                      <a:cubicBezTo>
                        <a:pt x="67" y="10575"/>
                        <a:pt x="601" y="10742"/>
                        <a:pt x="1101" y="10842"/>
                      </a:cubicBezTo>
                      <a:cubicBezTo>
                        <a:pt x="1301" y="10909"/>
                        <a:pt x="1535" y="10942"/>
                        <a:pt x="1701" y="10975"/>
                      </a:cubicBezTo>
                      <a:cubicBezTo>
                        <a:pt x="1801" y="11376"/>
                        <a:pt x="1868" y="11676"/>
                        <a:pt x="1868" y="11676"/>
                      </a:cubicBezTo>
                      <a:lnTo>
                        <a:pt x="1868" y="11709"/>
                      </a:lnTo>
                      <a:cubicBezTo>
                        <a:pt x="1868" y="11743"/>
                        <a:pt x="1902" y="11809"/>
                        <a:pt x="1902" y="11843"/>
                      </a:cubicBezTo>
                      <a:cubicBezTo>
                        <a:pt x="1968" y="11976"/>
                        <a:pt x="2035" y="12143"/>
                        <a:pt x="2102" y="12343"/>
                      </a:cubicBezTo>
                      <a:cubicBezTo>
                        <a:pt x="1968" y="12443"/>
                        <a:pt x="1801" y="12610"/>
                        <a:pt x="1635" y="12777"/>
                      </a:cubicBezTo>
                      <a:cubicBezTo>
                        <a:pt x="1268" y="13144"/>
                        <a:pt x="934" y="13544"/>
                        <a:pt x="934" y="13544"/>
                      </a:cubicBezTo>
                      <a:lnTo>
                        <a:pt x="1101" y="13877"/>
                      </a:lnTo>
                      <a:cubicBezTo>
                        <a:pt x="1201" y="14044"/>
                        <a:pt x="1334" y="14278"/>
                        <a:pt x="1501" y="14545"/>
                      </a:cubicBezTo>
                      <a:cubicBezTo>
                        <a:pt x="1668" y="14778"/>
                        <a:pt x="1801" y="14978"/>
                        <a:pt x="1968" y="15178"/>
                      </a:cubicBezTo>
                      <a:cubicBezTo>
                        <a:pt x="2035" y="15278"/>
                        <a:pt x="2102" y="15345"/>
                        <a:pt x="2135" y="15379"/>
                      </a:cubicBezTo>
                      <a:cubicBezTo>
                        <a:pt x="2135" y="15412"/>
                        <a:pt x="2168" y="15445"/>
                        <a:pt x="2202" y="15479"/>
                      </a:cubicBezTo>
                      <a:cubicBezTo>
                        <a:pt x="2202" y="15479"/>
                        <a:pt x="2702" y="15312"/>
                        <a:pt x="3169" y="15145"/>
                      </a:cubicBezTo>
                      <a:cubicBezTo>
                        <a:pt x="3403" y="15078"/>
                        <a:pt x="3603" y="14978"/>
                        <a:pt x="3770" y="14912"/>
                      </a:cubicBezTo>
                      <a:cubicBezTo>
                        <a:pt x="3903" y="15078"/>
                        <a:pt x="4036" y="15178"/>
                        <a:pt x="4136" y="15278"/>
                      </a:cubicBezTo>
                      <a:lnTo>
                        <a:pt x="4270" y="15412"/>
                      </a:lnTo>
                      <a:lnTo>
                        <a:pt x="4437" y="15545"/>
                      </a:lnTo>
                      <a:lnTo>
                        <a:pt x="4837" y="15846"/>
                      </a:lnTo>
                      <a:cubicBezTo>
                        <a:pt x="4804" y="16012"/>
                        <a:pt x="4737" y="16246"/>
                        <a:pt x="4704" y="16479"/>
                      </a:cubicBezTo>
                      <a:cubicBezTo>
                        <a:pt x="4570" y="16946"/>
                        <a:pt x="4537" y="17480"/>
                        <a:pt x="4537" y="17480"/>
                      </a:cubicBezTo>
                      <a:lnTo>
                        <a:pt x="4837" y="17680"/>
                      </a:lnTo>
                      <a:cubicBezTo>
                        <a:pt x="5004" y="17780"/>
                        <a:pt x="5271" y="17880"/>
                        <a:pt x="5537" y="18014"/>
                      </a:cubicBezTo>
                      <a:cubicBezTo>
                        <a:pt x="5771" y="18147"/>
                        <a:pt x="6004" y="18247"/>
                        <a:pt x="6271" y="18314"/>
                      </a:cubicBezTo>
                      <a:lnTo>
                        <a:pt x="6605" y="18447"/>
                      </a:lnTo>
                      <a:cubicBezTo>
                        <a:pt x="6605" y="18447"/>
                        <a:pt x="6705" y="18347"/>
                        <a:pt x="6838" y="18181"/>
                      </a:cubicBezTo>
                      <a:cubicBezTo>
                        <a:pt x="6938" y="18047"/>
                        <a:pt x="7105" y="17847"/>
                        <a:pt x="7272" y="17647"/>
                      </a:cubicBezTo>
                      <a:cubicBezTo>
                        <a:pt x="7439" y="17413"/>
                        <a:pt x="7539" y="17280"/>
                        <a:pt x="7639" y="17113"/>
                      </a:cubicBezTo>
                      <a:cubicBezTo>
                        <a:pt x="7806" y="17180"/>
                        <a:pt x="7973" y="17213"/>
                        <a:pt x="8139" y="17213"/>
                      </a:cubicBezTo>
                      <a:lnTo>
                        <a:pt x="8339" y="17247"/>
                      </a:lnTo>
                      <a:lnTo>
                        <a:pt x="8540" y="17280"/>
                      </a:lnTo>
                      <a:cubicBezTo>
                        <a:pt x="8706" y="17313"/>
                        <a:pt x="8873" y="17313"/>
                        <a:pt x="9040" y="17313"/>
                      </a:cubicBezTo>
                      <a:cubicBezTo>
                        <a:pt x="9107" y="17480"/>
                        <a:pt x="9173" y="17714"/>
                        <a:pt x="9240" y="17914"/>
                      </a:cubicBezTo>
                      <a:cubicBezTo>
                        <a:pt x="9440" y="18414"/>
                        <a:pt x="9674" y="18881"/>
                        <a:pt x="9674" y="18881"/>
                      </a:cubicBezTo>
                      <a:lnTo>
                        <a:pt x="10041" y="18881"/>
                      </a:lnTo>
                      <a:lnTo>
                        <a:pt x="10408" y="18848"/>
                      </a:lnTo>
                      <a:cubicBezTo>
                        <a:pt x="10541" y="18848"/>
                        <a:pt x="10674" y="18814"/>
                        <a:pt x="10808" y="18781"/>
                      </a:cubicBezTo>
                      <a:cubicBezTo>
                        <a:pt x="11075" y="18748"/>
                        <a:pt x="11342" y="18714"/>
                        <a:pt x="11575" y="18648"/>
                      </a:cubicBezTo>
                      <a:lnTo>
                        <a:pt x="11942" y="18581"/>
                      </a:lnTo>
                      <a:cubicBezTo>
                        <a:pt x="11942" y="18581"/>
                        <a:pt x="12009" y="18047"/>
                        <a:pt x="12075" y="17547"/>
                      </a:cubicBezTo>
                      <a:cubicBezTo>
                        <a:pt x="12075" y="17313"/>
                        <a:pt x="12075" y="17080"/>
                        <a:pt x="12075" y="16913"/>
                      </a:cubicBezTo>
                      <a:cubicBezTo>
                        <a:pt x="12276" y="16813"/>
                        <a:pt x="12442" y="16780"/>
                        <a:pt x="12576" y="16713"/>
                      </a:cubicBezTo>
                      <a:lnTo>
                        <a:pt x="12743" y="16646"/>
                      </a:lnTo>
                      <a:lnTo>
                        <a:pt x="12909" y="16546"/>
                      </a:lnTo>
                      <a:cubicBezTo>
                        <a:pt x="13076" y="16479"/>
                        <a:pt x="13243" y="16413"/>
                        <a:pt x="13376" y="16313"/>
                      </a:cubicBezTo>
                      <a:cubicBezTo>
                        <a:pt x="13510" y="16413"/>
                        <a:pt x="13677" y="16579"/>
                        <a:pt x="13877" y="16713"/>
                      </a:cubicBezTo>
                      <a:cubicBezTo>
                        <a:pt x="14277" y="17013"/>
                        <a:pt x="14744" y="17280"/>
                        <a:pt x="14744" y="17280"/>
                      </a:cubicBezTo>
                      <a:lnTo>
                        <a:pt x="15011" y="17080"/>
                      </a:lnTo>
                      <a:cubicBezTo>
                        <a:pt x="15178" y="16946"/>
                        <a:pt x="15445" y="16780"/>
                        <a:pt x="15645" y="16579"/>
                      </a:cubicBezTo>
                      <a:cubicBezTo>
                        <a:pt x="15845" y="16379"/>
                        <a:pt x="16045" y="16212"/>
                        <a:pt x="16212" y="16046"/>
                      </a:cubicBezTo>
                      <a:lnTo>
                        <a:pt x="16445" y="15779"/>
                      </a:lnTo>
                      <a:cubicBezTo>
                        <a:pt x="16445" y="15779"/>
                        <a:pt x="16245" y="15312"/>
                        <a:pt x="16012" y="14845"/>
                      </a:cubicBezTo>
                      <a:cubicBezTo>
                        <a:pt x="15912" y="14645"/>
                        <a:pt x="15778" y="14445"/>
                        <a:pt x="15711" y="14311"/>
                      </a:cubicBezTo>
                      <a:lnTo>
                        <a:pt x="16012" y="13877"/>
                      </a:lnTo>
                      <a:lnTo>
                        <a:pt x="16112" y="13711"/>
                      </a:lnTo>
                      <a:lnTo>
                        <a:pt x="16212" y="13544"/>
                      </a:lnTo>
                      <a:cubicBezTo>
                        <a:pt x="16278" y="13444"/>
                        <a:pt x="16379" y="13310"/>
                        <a:pt x="16479" y="13110"/>
                      </a:cubicBezTo>
                      <a:cubicBezTo>
                        <a:pt x="16645" y="13110"/>
                        <a:pt x="16846" y="13144"/>
                        <a:pt x="17079" y="13144"/>
                      </a:cubicBezTo>
                      <a:cubicBezTo>
                        <a:pt x="17346" y="13177"/>
                        <a:pt x="17613" y="13185"/>
                        <a:pt x="17813" y="13185"/>
                      </a:cubicBezTo>
                      <a:cubicBezTo>
                        <a:pt x="18013" y="13185"/>
                        <a:pt x="18146" y="13177"/>
                        <a:pt x="18146" y="13177"/>
                      </a:cubicBezTo>
                      <a:cubicBezTo>
                        <a:pt x="18146" y="13144"/>
                        <a:pt x="18146" y="13144"/>
                        <a:pt x="18180" y="13110"/>
                      </a:cubicBezTo>
                      <a:cubicBezTo>
                        <a:pt x="18213" y="13044"/>
                        <a:pt x="18213" y="12943"/>
                        <a:pt x="18280" y="12843"/>
                      </a:cubicBezTo>
                      <a:cubicBezTo>
                        <a:pt x="18347" y="12643"/>
                        <a:pt x="18447" y="12376"/>
                        <a:pt x="18513" y="12110"/>
                      </a:cubicBezTo>
                      <a:lnTo>
                        <a:pt x="18714" y="11342"/>
                      </a:lnTo>
                      <a:cubicBezTo>
                        <a:pt x="18747" y="11109"/>
                        <a:pt x="18780" y="10975"/>
                        <a:pt x="18780" y="10975"/>
                      </a:cubicBezTo>
                      <a:cubicBezTo>
                        <a:pt x="18780" y="10975"/>
                        <a:pt x="18347" y="10675"/>
                        <a:pt x="17880" y="10442"/>
                      </a:cubicBezTo>
                      <a:cubicBezTo>
                        <a:pt x="17679" y="10375"/>
                        <a:pt x="17479" y="10242"/>
                        <a:pt x="17313" y="10175"/>
                      </a:cubicBezTo>
                      <a:lnTo>
                        <a:pt x="17346" y="9441"/>
                      </a:lnTo>
                      <a:lnTo>
                        <a:pt x="17313" y="8740"/>
                      </a:lnTo>
                      <a:cubicBezTo>
                        <a:pt x="17479" y="8674"/>
                        <a:pt x="17679" y="8540"/>
                        <a:pt x="17880" y="8440"/>
                      </a:cubicBezTo>
                      <a:cubicBezTo>
                        <a:pt x="18313" y="8207"/>
                        <a:pt x="18747" y="7907"/>
                        <a:pt x="18747" y="7907"/>
                      </a:cubicBezTo>
                      <a:cubicBezTo>
                        <a:pt x="18747" y="7907"/>
                        <a:pt x="18747" y="7773"/>
                        <a:pt x="18714" y="7540"/>
                      </a:cubicBezTo>
                      <a:lnTo>
                        <a:pt x="18513" y="6772"/>
                      </a:lnTo>
                      <a:cubicBezTo>
                        <a:pt x="18447" y="6505"/>
                        <a:pt x="18313" y="6239"/>
                        <a:pt x="18247" y="6038"/>
                      </a:cubicBezTo>
                      <a:cubicBezTo>
                        <a:pt x="18213" y="5938"/>
                        <a:pt x="18180" y="5838"/>
                        <a:pt x="18146" y="5805"/>
                      </a:cubicBezTo>
                      <a:cubicBezTo>
                        <a:pt x="18146" y="5772"/>
                        <a:pt x="18146" y="5738"/>
                        <a:pt x="18113" y="5705"/>
                      </a:cubicBezTo>
                      <a:cubicBezTo>
                        <a:pt x="18113" y="5705"/>
                        <a:pt x="17579" y="5705"/>
                        <a:pt x="17079" y="5738"/>
                      </a:cubicBezTo>
                      <a:cubicBezTo>
                        <a:pt x="16846" y="5738"/>
                        <a:pt x="16645" y="5772"/>
                        <a:pt x="16445" y="5772"/>
                      </a:cubicBezTo>
                      <a:cubicBezTo>
                        <a:pt x="16345" y="5605"/>
                        <a:pt x="16245" y="5438"/>
                        <a:pt x="16178" y="5338"/>
                      </a:cubicBezTo>
                      <a:lnTo>
                        <a:pt x="16112" y="5171"/>
                      </a:lnTo>
                      <a:lnTo>
                        <a:pt x="16012" y="5004"/>
                      </a:lnTo>
                      <a:lnTo>
                        <a:pt x="15711" y="4571"/>
                      </a:lnTo>
                      <a:cubicBezTo>
                        <a:pt x="15778" y="4404"/>
                        <a:pt x="15912" y="4237"/>
                        <a:pt x="16012" y="4037"/>
                      </a:cubicBezTo>
                      <a:cubicBezTo>
                        <a:pt x="16245" y="3570"/>
                        <a:pt x="16445" y="3103"/>
                        <a:pt x="16445" y="3103"/>
                      </a:cubicBezTo>
                      <a:lnTo>
                        <a:pt x="16212" y="2836"/>
                      </a:lnTo>
                      <a:cubicBezTo>
                        <a:pt x="16078" y="2669"/>
                        <a:pt x="15845" y="2469"/>
                        <a:pt x="15645" y="2302"/>
                      </a:cubicBezTo>
                      <a:cubicBezTo>
                        <a:pt x="15445" y="2102"/>
                        <a:pt x="15211" y="1936"/>
                        <a:pt x="15011" y="1802"/>
                      </a:cubicBezTo>
                      <a:lnTo>
                        <a:pt x="14744" y="1569"/>
                      </a:lnTo>
                      <a:cubicBezTo>
                        <a:pt x="14744" y="1569"/>
                        <a:pt x="14277" y="1869"/>
                        <a:pt x="13877" y="2169"/>
                      </a:cubicBezTo>
                      <a:cubicBezTo>
                        <a:pt x="13677" y="2302"/>
                        <a:pt x="13510" y="2436"/>
                        <a:pt x="13376" y="2569"/>
                      </a:cubicBezTo>
                      <a:cubicBezTo>
                        <a:pt x="13243" y="2469"/>
                        <a:pt x="13076" y="2403"/>
                        <a:pt x="12909" y="2336"/>
                      </a:cubicBezTo>
                      <a:lnTo>
                        <a:pt x="12743" y="2236"/>
                      </a:lnTo>
                      <a:lnTo>
                        <a:pt x="12576" y="2169"/>
                      </a:lnTo>
                      <a:cubicBezTo>
                        <a:pt x="12442" y="2102"/>
                        <a:pt x="12276" y="2036"/>
                        <a:pt x="12075" y="1969"/>
                      </a:cubicBezTo>
                      <a:cubicBezTo>
                        <a:pt x="12075" y="1802"/>
                        <a:pt x="12075" y="1569"/>
                        <a:pt x="12075" y="1335"/>
                      </a:cubicBezTo>
                      <a:cubicBezTo>
                        <a:pt x="12009" y="835"/>
                        <a:pt x="11942" y="301"/>
                        <a:pt x="11942" y="301"/>
                      </a:cubicBezTo>
                      <a:lnTo>
                        <a:pt x="11575" y="234"/>
                      </a:lnTo>
                      <a:cubicBezTo>
                        <a:pt x="11342" y="168"/>
                        <a:pt x="11075" y="101"/>
                        <a:pt x="10808" y="68"/>
                      </a:cubicBezTo>
                      <a:cubicBezTo>
                        <a:pt x="10674" y="68"/>
                        <a:pt x="10541" y="34"/>
                        <a:pt x="10408" y="34"/>
                      </a:cubicBezTo>
                      <a:lnTo>
                        <a:pt x="10041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1"/>
                    </a:gs>
                    <a:gs pos="100000">
                      <a:schemeClr val="lt2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07" name="Google Shape;107;p15"/>
                <p:cNvSpPr/>
                <p:nvPr/>
              </p:nvSpPr>
              <p:spPr>
                <a:xfrm rot="-1490104">
                  <a:off x="1611679" y="2635340"/>
                  <a:ext cx="636418" cy="6398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81" h="18882" extrusionOk="0">
                      <a:moveTo>
                        <a:pt x="9274" y="3801"/>
                      </a:moveTo>
                      <a:cubicBezTo>
                        <a:pt x="12166" y="3801"/>
                        <a:pt x="14944" y="6056"/>
                        <a:pt x="14944" y="9441"/>
                      </a:cubicBezTo>
                      <a:cubicBezTo>
                        <a:pt x="14944" y="12543"/>
                        <a:pt x="12442" y="15078"/>
                        <a:pt x="9340" y="15078"/>
                      </a:cubicBezTo>
                      <a:lnTo>
                        <a:pt x="9307" y="15078"/>
                      </a:lnTo>
                      <a:cubicBezTo>
                        <a:pt x="4303" y="15078"/>
                        <a:pt x="1801" y="9007"/>
                        <a:pt x="5337" y="5471"/>
                      </a:cubicBezTo>
                      <a:cubicBezTo>
                        <a:pt x="6481" y="4317"/>
                        <a:pt x="7891" y="3801"/>
                        <a:pt x="9274" y="3801"/>
                      </a:cubicBezTo>
                      <a:close/>
                      <a:moveTo>
                        <a:pt x="9674" y="1"/>
                      </a:moveTo>
                      <a:cubicBezTo>
                        <a:pt x="9674" y="1"/>
                        <a:pt x="9440" y="468"/>
                        <a:pt x="9240" y="968"/>
                      </a:cubicBezTo>
                      <a:cubicBezTo>
                        <a:pt x="9173" y="1168"/>
                        <a:pt x="9107" y="1368"/>
                        <a:pt x="9040" y="1569"/>
                      </a:cubicBezTo>
                      <a:cubicBezTo>
                        <a:pt x="8873" y="1569"/>
                        <a:pt x="8706" y="1569"/>
                        <a:pt x="8540" y="1602"/>
                      </a:cubicBezTo>
                      <a:lnTo>
                        <a:pt x="8339" y="1635"/>
                      </a:lnTo>
                      <a:lnTo>
                        <a:pt x="8139" y="1669"/>
                      </a:lnTo>
                      <a:cubicBezTo>
                        <a:pt x="7973" y="1669"/>
                        <a:pt x="7806" y="1702"/>
                        <a:pt x="7639" y="1769"/>
                      </a:cubicBezTo>
                      <a:cubicBezTo>
                        <a:pt x="7539" y="1602"/>
                        <a:pt x="7405" y="1435"/>
                        <a:pt x="7272" y="1235"/>
                      </a:cubicBezTo>
                      <a:cubicBezTo>
                        <a:pt x="7139" y="1068"/>
                        <a:pt x="6938" y="835"/>
                        <a:pt x="6838" y="668"/>
                      </a:cubicBezTo>
                      <a:cubicBezTo>
                        <a:pt x="6705" y="535"/>
                        <a:pt x="6605" y="434"/>
                        <a:pt x="6605" y="434"/>
                      </a:cubicBezTo>
                      <a:lnTo>
                        <a:pt x="6271" y="568"/>
                      </a:lnTo>
                      <a:cubicBezTo>
                        <a:pt x="6004" y="635"/>
                        <a:pt x="5771" y="735"/>
                        <a:pt x="5537" y="835"/>
                      </a:cubicBezTo>
                      <a:cubicBezTo>
                        <a:pt x="5271" y="968"/>
                        <a:pt x="5004" y="1102"/>
                        <a:pt x="4837" y="1202"/>
                      </a:cubicBezTo>
                      <a:lnTo>
                        <a:pt x="4537" y="1402"/>
                      </a:lnTo>
                      <a:cubicBezTo>
                        <a:pt x="4537" y="1402"/>
                        <a:pt x="4570" y="1902"/>
                        <a:pt x="4704" y="2403"/>
                      </a:cubicBezTo>
                      <a:cubicBezTo>
                        <a:pt x="4737" y="2636"/>
                        <a:pt x="4804" y="2870"/>
                        <a:pt x="4837" y="3036"/>
                      </a:cubicBezTo>
                      <a:lnTo>
                        <a:pt x="4437" y="3337"/>
                      </a:lnTo>
                      <a:lnTo>
                        <a:pt x="4270" y="3470"/>
                      </a:lnTo>
                      <a:lnTo>
                        <a:pt x="4136" y="3603"/>
                      </a:lnTo>
                      <a:cubicBezTo>
                        <a:pt x="4003" y="3703"/>
                        <a:pt x="3870" y="3837"/>
                        <a:pt x="3770" y="3970"/>
                      </a:cubicBezTo>
                      <a:cubicBezTo>
                        <a:pt x="3603" y="3904"/>
                        <a:pt x="3403" y="3804"/>
                        <a:pt x="3169" y="3737"/>
                      </a:cubicBezTo>
                      <a:cubicBezTo>
                        <a:pt x="2702" y="3537"/>
                        <a:pt x="2202" y="3403"/>
                        <a:pt x="2202" y="3403"/>
                      </a:cubicBezTo>
                      <a:cubicBezTo>
                        <a:pt x="2168" y="3437"/>
                        <a:pt x="2135" y="3437"/>
                        <a:pt x="2135" y="3470"/>
                      </a:cubicBezTo>
                      <a:cubicBezTo>
                        <a:pt x="2102" y="3537"/>
                        <a:pt x="2035" y="3603"/>
                        <a:pt x="1968" y="3703"/>
                      </a:cubicBezTo>
                      <a:cubicBezTo>
                        <a:pt x="1801" y="3904"/>
                        <a:pt x="1668" y="4104"/>
                        <a:pt x="1501" y="4337"/>
                      </a:cubicBezTo>
                      <a:cubicBezTo>
                        <a:pt x="1368" y="4571"/>
                        <a:pt x="1201" y="4804"/>
                        <a:pt x="1101" y="5004"/>
                      </a:cubicBezTo>
                      <a:lnTo>
                        <a:pt x="934" y="5338"/>
                      </a:lnTo>
                      <a:cubicBezTo>
                        <a:pt x="934" y="5338"/>
                        <a:pt x="1268" y="5738"/>
                        <a:pt x="1635" y="6105"/>
                      </a:cubicBezTo>
                      <a:cubicBezTo>
                        <a:pt x="1801" y="6272"/>
                        <a:pt x="1968" y="6405"/>
                        <a:pt x="2102" y="6539"/>
                      </a:cubicBezTo>
                      <a:cubicBezTo>
                        <a:pt x="2035" y="6739"/>
                        <a:pt x="1968" y="6906"/>
                        <a:pt x="1902" y="7039"/>
                      </a:cubicBezTo>
                      <a:cubicBezTo>
                        <a:pt x="1902" y="7073"/>
                        <a:pt x="1868" y="7106"/>
                        <a:pt x="1868" y="7173"/>
                      </a:cubicBezTo>
                      <a:lnTo>
                        <a:pt x="1868" y="7206"/>
                      </a:lnTo>
                      <a:cubicBezTo>
                        <a:pt x="1868" y="7206"/>
                        <a:pt x="1801" y="7473"/>
                        <a:pt x="1701" y="7907"/>
                      </a:cubicBezTo>
                      <a:cubicBezTo>
                        <a:pt x="1535" y="7940"/>
                        <a:pt x="1301" y="7973"/>
                        <a:pt x="1101" y="8007"/>
                      </a:cubicBezTo>
                      <a:cubicBezTo>
                        <a:pt x="601" y="8140"/>
                        <a:pt x="67" y="8307"/>
                        <a:pt x="67" y="8307"/>
                      </a:cubicBezTo>
                      <a:cubicBezTo>
                        <a:pt x="67" y="8407"/>
                        <a:pt x="34" y="8540"/>
                        <a:pt x="34" y="8640"/>
                      </a:cubicBezTo>
                      <a:cubicBezTo>
                        <a:pt x="34" y="8874"/>
                        <a:pt x="34" y="9141"/>
                        <a:pt x="0" y="9441"/>
                      </a:cubicBezTo>
                      <a:cubicBezTo>
                        <a:pt x="0" y="9741"/>
                        <a:pt x="34" y="10008"/>
                        <a:pt x="34" y="10242"/>
                      </a:cubicBezTo>
                      <a:cubicBezTo>
                        <a:pt x="34" y="10342"/>
                        <a:pt x="67" y="10475"/>
                        <a:pt x="67" y="10575"/>
                      </a:cubicBezTo>
                      <a:cubicBezTo>
                        <a:pt x="67" y="10575"/>
                        <a:pt x="601" y="10742"/>
                        <a:pt x="1101" y="10842"/>
                      </a:cubicBezTo>
                      <a:cubicBezTo>
                        <a:pt x="1301" y="10909"/>
                        <a:pt x="1535" y="10942"/>
                        <a:pt x="1701" y="10975"/>
                      </a:cubicBezTo>
                      <a:cubicBezTo>
                        <a:pt x="1801" y="11376"/>
                        <a:pt x="1868" y="11676"/>
                        <a:pt x="1868" y="11676"/>
                      </a:cubicBezTo>
                      <a:lnTo>
                        <a:pt x="1868" y="11709"/>
                      </a:lnTo>
                      <a:cubicBezTo>
                        <a:pt x="1868" y="11743"/>
                        <a:pt x="1902" y="11809"/>
                        <a:pt x="1902" y="11843"/>
                      </a:cubicBezTo>
                      <a:cubicBezTo>
                        <a:pt x="1968" y="11976"/>
                        <a:pt x="2035" y="12143"/>
                        <a:pt x="2102" y="12343"/>
                      </a:cubicBezTo>
                      <a:cubicBezTo>
                        <a:pt x="1968" y="12443"/>
                        <a:pt x="1801" y="12610"/>
                        <a:pt x="1635" y="12777"/>
                      </a:cubicBezTo>
                      <a:cubicBezTo>
                        <a:pt x="1268" y="13144"/>
                        <a:pt x="934" y="13544"/>
                        <a:pt x="934" y="13544"/>
                      </a:cubicBezTo>
                      <a:lnTo>
                        <a:pt x="1101" y="13877"/>
                      </a:lnTo>
                      <a:cubicBezTo>
                        <a:pt x="1201" y="14044"/>
                        <a:pt x="1334" y="14278"/>
                        <a:pt x="1501" y="14545"/>
                      </a:cubicBezTo>
                      <a:cubicBezTo>
                        <a:pt x="1668" y="14778"/>
                        <a:pt x="1801" y="14978"/>
                        <a:pt x="1968" y="15178"/>
                      </a:cubicBezTo>
                      <a:cubicBezTo>
                        <a:pt x="2035" y="15278"/>
                        <a:pt x="2102" y="15345"/>
                        <a:pt x="2135" y="15379"/>
                      </a:cubicBezTo>
                      <a:cubicBezTo>
                        <a:pt x="2135" y="15412"/>
                        <a:pt x="2168" y="15445"/>
                        <a:pt x="2202" y="15479"/>
                      </a:cubicBezTo>
                      <a:cubicBezTo>
                        <a:pt x="2202" y="15479"/>
                        <a:pt x="2702" y="15312"/>
                        <a:pt x="3169" y="15145"/>
                      </a:cubicBezTo>
                      <a:cubicBezTo>
                        <a:pt x="3403" y="15078"/>
                        <a:pt x="3603" y="14978"/>
                        <a:pt x="3770" y="14912"/>
                      </a:cubicBezTo>
                      <a:cubicBezTo>
                        <a:pt x="3903" y="15078"/>
                        <a:pt x="4036" y="15178"/>
                        <a:pt x="4136" y="15278"/>
                      </a:cubicBezTo>
                      <a:lnTo>
                        <a:pt x="4270" y="15412"/>
                      </a:lnTo>
                      <a:lnTo>
                        <a:pt x="4437" y="15545"/>
                      </a:lnTo>
                      <a:lnTo>
                        <a:pt x="4837" y="15846"/>
                      </a:lnTo>
                      <a:cubicBezTo>
                        <a:pt x="4804" y="16012"/>
                        <a:pt x="4737" y="16246"/>
                        <a:pt x="4704" y="16479"/>
                      </a:cubicBezTo>
                      <a:cubicBezTo>
                        <a:pt x="4570" y="16946"/>
                        <a:pt x="4537" y="17480"/>
                        <a:pt x="4537" y="17480"/>
                      </a:cubicBezTo>
                      <a:lnTo>
                        <a:pt x="4837" y="17680"/>
                      </a:lnTo>
                      <a:cubicBezTo>
                        <a:pt x="5004" y="17780"/>
                        <a:pt x="5271" y="17880"/>
                        <a:pt x="5537" y="18014"/>
                      </a:cubicBezTo>
                      <a:cubicBezTo>
                        <a:pt x="5771" y="18147"/>
                        <a:pt x="6004" y="18247"/>
                        <a:pt x="6271" y="18314"/>
                      </a:cubicBezTo>
                      <a:lnTo>
                        <a:pt x="6605" y="18447"/>
                      </a:lnTo>
                      <a:cubicBezTo>
                        <a:pt x="6605" y="18447"/>
                        <a:pt x="6705" y="18347"/>
                        <a:pt x="6838" y="18181"/>
                      </a:cubicBezTo>
                      <a:cubicBezTo>
                        <a:pt x="6938" y="18047"/>
                        <a:pt x="7105" y="17847"/>
                        <a:pt x="7272" y="17647"/>
                      </a:cubicBezTo>
                      <a:cubicBezTo>
                        <a:pt x="7439" y="17413"/>
                        <a:pt x="7539" y="17280"/>
                        <a:pt x="7639" y="17113"/>
                      </a:cubicBezTo>
                      <a:cubicBezTo>
                        <a:pt x="7806" y="17180"/>
                        <a:pt x="7973" y="17213"/>
                        <a:pt x="8139" y="17213"/>
                      </a:cubicBezTo>
                      <a:lnTo>
                        <a:pt x="8339" y="17247"/>
                      </a:lnTo>
                      <a:lnTo>
                        <a:pt x="8540" y="17280"/>
                      </a:lnTo>
                      <a:cubicBezTo>
                        <a:pt x="8706" y="17313"/>
                        <a:pt x="8873" y="17313"/>
                        <a:pt x="9040" y="17313"/>
                      </a:cubicBezTo>
                      <a:cubicBezTo>
                        <a:pt x="9107" y="17480"/>
                        <a:pt x="9173" y="17714"/>
                        <a:pt x="9240" y="17914"/>
                      </a:cubicBezTo>
                      <a:cubicBezTo>
                        <a:pt x="9440" y="18414"/>
                        <a:pt x="9674" y="18881"/>
                        <a:pt x="9674" y="18881"/>
                      </a:cubicBezTo>
                      <a:lnTo>
                        <a:pt x="10041" y="18881"/>
                      </a:lnTo>
                      <a:lnTo>
                        <a:pt x="10408" y="18848"/>
                      </a:lnTo>
                      <a:cubicBezTo>
                        <a:pt x="10541" y="18848"/>
                        <a:pt x="10674" y="18814"/>
                        <a:pt x="10808" y="18781"/>
                      </a:cubicBezTo>
                      <a:cubicBezTo>
                        <a:pt x="11075" y="18748"/>
                        <a:pt x="11342" y="18714"/>
                        <a:pt x="11575" y="18648"/>
                      </a:cubicBezTo>
                      <a:lnTo>
                        <a:pt x="11942" y="18581"/>
                      </a:lnTo>
                      <a:cubicBezTo>
                        <a:pt x="11942" y="18581"/>
                        <a:pt x="12009" y="18047"/>
                        <a:pt x="12075" y="17547"/>
                      </a:cubicBezTo>
                      <a:cubicBezTo>
                        <a:pt x="12075" y="17313"/>
                        <a:pt x="12075" y="17080"/>
                        <a:pt x="12075" y="16913"/>
                      </a:cubicBezTo>
                      <a:cubicBezTo>
                        <a:pt x="12276" y="16813"/>
                        <a:pt x="12442" y="16780"/>
                        <a:pt x="12576" y="16713"/>
                      </a:cubicBezTo>
                      <a:lnTo>
                        <a:pt x="12743" y="16646"/>
                      </a:lnTo>
                      <a:lnTo>
                        <a:pt x="12909" y="16546"/>
                      </a:lnTo>
                      <a:cubicBezTo>
                        <a:pt x="13076" y="16479"/>
                        <a:pt x="13243" y="16413"/>
                        <a:pt x="13376" y="16313"/>
                      </a:cubicBezTo>
                      <a:cubicBezTo>
                        <a:pt x="13510" y="16413"/>
                        <a:pt x="13677" y="16579"/>
                        <a:pt x="13877" y="16713"/>
                      </a:cubicBezTo>
                      <a:cubicBezTo>
                        <a:pt x="14277" y="17013"/>
                        <a:pt x="14744" y="17280"/>
                        <a:pt x="14744" y="17280"/>
                      </a:cubicBezTo>
                      <a:lnTo>
                        <a:pt x="15011" y="17080"/>
                      </a:lnTo>
                      <a:cubicBezTo>
                        <a:pt x="15178" y="16946"/>
                        <a:pt x="15445" y="16780"/>
                        <a:pt x="15645" y="16579"/>
                      </a:cubicBezTo>
                      <a:cubicBezTo>
                        <a:pt x="15845" y="16379"/>
                        <a:pt x="16045" y="16212"/>
                        <a:pt x="16212" y="16046"/>
                      </a:cubicBezTo>
                      <a:lnTo>
                        <a:pt x="16445" y="15779"/>
                      </a:lnTo>
                      <a:cubicBezTo>
                        <a:pt x="16445" y="15779"/>
                        <a:pt x="16245" y="15312"/>
                        <a:pt x="16012" y="14845"/>
                      </a:cubicBezTo>
                      <a:cubicBezTo>
                        <a:pt x="15912" y="14645"/>
                        <a:pt x="15778" y="14445"/>
                        <a:pt x="15711" y="14311"/>
                      </a:cubicBezTo>
                      <a:lnTo>
                        <a:pt x="16012" y="13877"/>
                      </a:lnTo>
                      <a:lnTo>
                        <a:pt x="16112" y="13711"/>
                      </a:lnTo>
                      <a:lnTo>
                        <a:pt x="16212" y="13544"/>
                      </a:lnTo>
                      <a:cubicBezTo>
                        <a:pt x="16278" y="13444"/>
                        <a:pt x="16379" y="13310"/>
                        <a:pt x="16479" y="13110"/>
                      </a:cubicBezTo>
                      <a:cubicBezTo>
                        <a:pt x="16645" y="13110"/>
                        <a:pt x="16846" y="13144"/>
                        <a:pt x="17079" y="13144"/>
                      </a:cubicBezTo>
                      <a:cubicBezTo>
                        <a:pt x="17346" y="13177"/>
                        <a:pt x="17613" y="13185"/>
                        <a:pt x="17813" y="13185"/>
                      </a:cubicBezTo>
                      <a:cubicBezTo>
                        <a:pt x="18013" y="13185"/>
                        <a:pt x="18146" y="13177"/>
                        <a:pt x="18146" y="13177"/>
                      </a:cubicBezTo>
                      <a:cubicBezTo>
                        <a:pt x="18146" y="13144"/>
                        <a:pt x="18146" y="13144"/>
                        <a:pt x="18180" y="13110"/>
                      </a:cubicBezTo>
                      <a:cubicBezTo>
                        <a:pt x="18213" y="13044"/>
                        <a:pt x="18213" y="12943"/>
                        <a:pt x="18280" y="12843"/>
                      </a:cubicBezTo>
                      <a:cubicBezTo>
                        <a:pt x="18347" y="12643"/>
                        <a:pt x="18447" y="12376"/>
                        <a:pt x="18513" y="12110"/>
                      </a:cubicBezTo>
                      <a:lnTo>
                        <a:pt x="18714" y="11342"/>
                      </a:lnTo>
                      <a:cubicBezTo>
                        <a:pt x="18747" y="11109"/>
                        <a:pt x="18780" y="10975"/>
                        <a:pt x="18780" y="10975"/>
                      </a:cubicBezTo>
                      <a:cubicBezTo>
                        <a:pt x="18780" y="10975"/>
                        <a:pt x="18347" y="10675"/>
                        <a:pt x="17880" y="10442"/>
                      </a:cubicBezTo>
                      <a:cubicBezTo>
                        <a:pt x="17679" y="10375"/>
                        <a:pt x="17479" y="10242"/>
                        <a:pt x="17313" y="10175"/>
                      </a:cubicBezTo>
                      <a:lnTo>
                        <a:pt x="17346" y="9441"/>
                      </a:lnTo>
                      <a:lnTo>
                        <a:pt x="17313" y="8740"/>
                      </a:lnTo>
                      <a:cubicBezTo>
                        <a:pt x="17479" y="8674"/>
                        <a:pt x="17679" y="8540"/>
                        <a:pt x="17880" y="8440"/>
                      </a:cubicBezTo>
                      <a:cubicBezTo>
                        <a:pt x="18313" y="8207"/>
                        <a:pt x="18747" y="7907"/>
                        <a:pt x="18747" y="7907"/>
                      </a:cubicBezTo>
                      <a:cubicBezTo>
                        <a:pt x="18747" y="7907"/>
                        <a:pt x="18747" y="7773"/>
                        <a:pt x="18714" y="7540"/>
                      </a:cubicBezTo>
                      <a:lnTo>
                        <a:pt x="18513" y="6772"/>
                      </a:lnTo>
                      <a:cubicBezTo>
                        <a:pt x="18447" y="6505"/>
                        <a:pt x="18313" y="6239"/>
                        <a:pt x="18247" y="6038"/>
                      </a:cubicBezTo>
                      <a:cubicBezTo>
                        <a:pt x="18213" y="5938"/>
                        <a:pt x="18180" y="5838"/>
                        <a:pt x="18146" y="5805"/>
                      </a:cubicBezTo>
                      <a:cubicBezTo>
                        <a:pt x="18146" y="5772"/>
                        <a:pt x="18146" y="5738"/>
                        <a:pt x="18113" y="5705"/>
                      </a:cubicBezTo>
                      <a:cubicBezTo>
                        <a:pt x="18113" y="5705"/>
                        <a:pt x="17579" y="5705"/>
                        <a:pt x="17079" y="5738"/>
                      </a:cubicBezTo>
                      <a:cubicBezTo>
                        <a:pt x="16846" y="5738"/>
                        <a:pt x="16645" y="5772"/>
                        <a:pt x="16445" y="5772"/>
                      </a:cubicBezTo>
                      <a:cubicBezTo>
                        <a:pt x="16345" y="5605"/>
                        <a:pt x="16245" y="5438"/>
                        <a:pt x="16178" y="5338"/>
                      </a:cubicBezTo>
                      <a:lnTo>
                        <a:pt x="16112" y="5171"/>
                      </a:lnTo>
                      <a:lnTo>
                        <a:pt x="16012" y="5004"/>
                      </a:lnTo>
                      <a:lnTo>
                        <a:pt x="15711" y="4571"/>
                      </a:lnTo>
                      <a:cubicBezTo>
                        <a:pt x="15778" y="4404"/>
                        <a:pt x="15912" y="4237"/>
                        <a:pt x="16012" y="4037"/>
                      </a:cubicBezTo>
                      <a:cubicBezTo>
                        <a:pt x="16245" y="3570"/>
                        <a:pt x="16445" y="3103"/>
                        <a:pt x="16445" y="3103"/>
                      </a:cubicBezTo>
                      <a:lnTo>
                        <a:pt x="16212" y="2836"/>
                      </a:lnTo>
                      <a:cubicBezTo>
                        <a:pt x="16078" y="2669"/>
                        <a:pt x="15845" y="2469"/>
                        <a:pt x="15645" y="2302"/>
                      </a:cubicBezTo>
                      <a:cubicBezTo>
                        <a:pt x="15445" y="2102"/>
                        <a:pt x="15211" y="1936"/>
                        <a:pt x="15011" y="1802"/>
                      </a:cubicBezTo>
                      <a:lnTo>
                        <a:pt x="14744" y="1569"/>
                      </a:lnTo>
                      <a:cubicBezTo>
                        <a:pt x="14744" y="1569"/>
                        <a:pt x="14277" y="1869"/>
                        <a:pt x="13877" y="2169"/>
                      </a:cubicBezTo>
                      <a:cubicBezTo>
                        <a:pt x="13677" y="2302"/>
                        <a:pt x="13510" y="2436"/>
                        <a:pt x="13376" y="2569"/>
                      </a:cubicBezTo>
                      <a:cubicBezTo>
                        <a:pt x="13243" y="2469"/>
                        <a:pt x="13076" y="2403"/>
                        <a:pt x="12909" y="2336"/>
                      </a:cubicBezTo>
                      <a:lnTo>
                        <a:pt x="12743" y="2236"/>
                      </a:lnTo>
                      <a:lnTo>
                        <a:pt x="12576" y="2169"/>
                      </a:lnTo>
                      <a:cubicBezTo>
                        <a:pt x="12442" y="2102"/>
                        <a:pt x="12276" y="2036"/>
                        <a:pt x="12075" y="1969"/>
                      </a:cubicBezTo>
                      <a:cubicBezTo>
                        <a:pt x="12075" y="1802"/>
                        <a:pt x="12075" y="1569"/>
                        <a:pt x="12075" y="1335"/>
                      </a:cubicBezTo>
                      <a:cubicBezTo>
                        <a:pt x="12009" y="835"/>
                        <a:pt x="11942" y="301"/>
                        <a:pt x="11942" y="301"/>
                      </a:cubicBezTo>
                      <a:lnTo>
                        <a:pt x="11575" y="234"/>
                      </a:lnTo>
                      <a:cubicBezTo>
                        <a:pt x="11342" y="168"/>
                        <a:pt x="11075" y="101"/>
                        <a:pt x="10808" y="68"/>
                      </a:cubicBezTo>
                      <a:cubicBezTo>
                        <a:pt x="10674" y="68"/>
                        <a:pt x="10541" y="34"/>
                        <a:pt x="10408" y="34"/>
                      </a:cubicBezTo>
                      <a:lnTo>
                        <a:pt x="10041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2"/>
                    </a:gs>
                    <a:gs pos="100000">
                      <a:schemeClr val="dk2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08" name="Google Shape;108;p15"/>
                <p:cNvSpPr/>
                <p:nvPr/>
              </p:nvSpPr>
              <p:spPr>
                <a:xfrm rot="-1490218">
                  <a:off x="1870916" y="3323079"/>
                  <a:ext cx="525709" cy="5285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81" h="18882" extrusionOk="0">
                      <a:moveTo>
                        <a:pt x="9274" y="3801"/>
                      </a:moveTo>
                      <a:cubicBezTo>
                        <a:pt x="12166" y="3801"/>
                        <a:pt x="14944" y="6056"/>
                        <a:pt x="14944" y="9441"/>
                      </a:cubicBezTo>
                      <a:cubicBezTo>
                        <a:pt x="14944" y="12543"/>
                        <a:pt x="12442" y="15078"/>
                        <a:pt x="9340" y="15078"/>
                      </a:cubicBezTo>
                      <a:lnTo>
                        <a:pt x="9307" y="15078"/>
                      </a:lnTo>
                      <a:cubicBezTo>
                        <a:pt x="4303" y="15078"/>
                        <a:pt x="1801" y="9007"/>
                        <a:pt x="5337" y="5471"/>
                      </a:cubicBezTo>
                      <a:cubicBezTo>
                        <a:pt x="6481" y="4317"/>
                        <a:pt x="7891" y="3801"/>
                        <a:pt x="9274" y="3801"/>
                      </a:cubicBezTo>
                      <a:close/>
                      <a:moveTo>
                        <a:pt x="9674" y="1"/>
                      </a:moveTo>
                      <a:cubicBezTo>
                        <a:pt x="9674" y="1"/>
                        <a:pt x="9440" y="468"/>
                        <a:pt x="9240" y="968"/>
                      </a:cubicBezTo>
                      <a:cubicBezTo>
                        <a:pt x="9173" y="1168"/>
                        <a:pt x="9107" y="1368"/>
                        <a:pt x="9040" y="1569"/>
                      </a:cubicBezTo>
                      <a:cubicBezTo>
                        <a:pt x="8873" y="1569"/>
                        <a:pt x="8706" y="1569"/>
                        <a:pt x="8540" y="1602"/>
                      </a:cubicBezTo>
                      <a:lnTo>
                        <a:pt x="8339" y="1635"/>
                      </a:lnTo>
                      <a:lnTo>
                        <a:pt x="8139" y="1669"/>
                      </a:lnTo>
                      <a:cubicBezTo>
                        <a:pt x="7973" y="1669"/>
                        <a:pt x="7806" y="1702"/>
                        <a:pt x="7639" y="1769"/>
                      </a:cubicBezTo>
                      <a:cubicBezTo>
                        <a:pt x="7539" y="1602"/>
                        <a:pt x="7405" y="1435"/>
                        <a:pt x="7272" y="1235"/>
                      </a:cubicBezTo>
                      <a:cubicBezTo>
                        <a:pt x="7139" y="1068"/>
                        <a:pt x="6938" y="835"/>
                        <a:pt x="6838" y="668"/>
                      </a:cubicBezTo>
                      <a:cubicBezTo>
                        <a:pt x="6705" y="535"/>
                        <a:pt x="6605" y="434"/>
                        <a:pt x="6605" y="434"/>
                      </a:cubicBezTo>
                      <a:lnTo>
                        <a:pt x="6271" y="568"/>
                      </a:lnTo>
                      <a:cubicBezTo>
                        <a:pt x="6004" y="635"/>
                        <a:pt x="5771" y="735"/>
                        <a:pt x="5537" y="835"/>
                      </a:cubicBezTo>
                      <a:cubicBezTo>
                        <a:pt x="5271" y="968"/>
                        <a:pt x="5004" y="1102"/>
                        <a:pt x="4837" y="1202"/>
                      </a:cubicBezTo>
                      <a:lnTo>
                        <a:pt x="4537" y="1402"/>
                      </a:lnTo>
                      <a:cubicBezTo>
                        <a:pt x="4537" y="1402"/>
                        <a:pt x="4570" y="1902"/>
                        <a:pt x="4704" y="2403"/>
                      </a:cubicBezTo>
                      <a:cubicBezTo>
                        <a:pt x="4737" y="2636"/>
                        <a:pt x="4804" y="2870"/>
                        <a:pt x="4837" y="3036"/>
                      </a:cubicBezTo>
                      <a:lnTo>
                        <a:pt x="4437" y="3337"/>
                      </a:lnTo>
                      <a:lnTo>
                        <a:pt x="4270" y="3470"/>
                      </a:lnTo>
                      <a:lnTo>
                        <a:pt x="4136" y="3603"/>
                      </a:lnTo>
                      <a:cubicBezTo>
                        <a:pt x="4003" y="3703"/>
                        <a:pt x="3870" y="3837"/>
                        <a:pt x="3770" y="3970"/>
                      </a:cubicBezTo>
                      <a:cubicBezTo>
                        <a:pt x="3603" y="3904"/>
                        <a:pt x="3403" y="3804"/>
                        <a:pt x="3169" y="3737"/>
                      </a:cubicBezTo>
                      <a:cubicBezTo>
                        <a:pt x="2702" y="3537"/>
                        <a:pt x="2202" y="3403"/>
                        <a:pt x="2202" y="3403"/>
                      </a:cubicBezTo>
                      <a:cubicBezTo>
                        <a:pt x="2168" y="3437"/>
                        <a:pt x="2135" y="3437"/>
                        <a:pt x="2135" y="3470"/>
                      </a:cubicBezTo>
                      <a:cubicBezTo>
                        <a:pt x="2102" y="3537"/>
                        <a:pt x="2035" y="3603"/>
                        <a:pt x="1968" y="3703"/>
                      </a:cubicBezTo>
                      <a:cubicBezTo>
                        <a:pt x="1801" y="3904"/>
                        <a:pt x="1668" y="4104"/>
                        <a:pt x="1501" y="4337"/>
                      </a:cubicBezTo>
                      <a:cubicBezTo>
                        <a:pt x="1368" y="4571"/>
                        <a:pt x="1201" y="4804"/>
                        <a:pt x="1101" y="5004"/>
                      </a:cubicBezTo>
                      <a:lnTo>
                        <a:pt x="934" y="5338"/>
                      </a:lnTo>
                      <a:cubicBezTo>
                        <a:pt x="934" y="5338"/>
                        <a:pt x="1268" y="5738"/>
                        <a:pt x="1635" y="6105"/>
                      </a:cubicBezTo>
                      <a:cubicBezTo>
                        <a:pt x="1801" y="6272"/>
                        <a:pt x="1968" y="6405"/>
                        <a:pt x="2102" y="6539"/>
                      </a:cubicBezTo>
                      <a:cubicBezTo>
                        <a:pt x="2035" y="6739"/>
                        <a:pt x="1968" y="6906"/>
                        <a:pt x="1902" y="7039"/>
                      </a:cubicBezTo>
                      <a:cubicBezTo>
                        <a:pt x="1902" y="7073"/>
                        <a:pt x="1868" y="7106"/>
                        <a:pt x="1868" y="7173"/>
                      </a:cubicBezTo>
                      <a:lnTo>
                        <a:pt x="1868" y="7206"/>
                      </a:lnTo>
                      <a:cubicBezTo>
                        <a:pt x="1868" y="7206"/>
                        <a:pt x="1801" y="7473"/>
                        <a:pt x="1701" y="7907"/>
                      </a:cubicBezTo>
                      <a:cubicBezTo>
                        <a:pt x="1535" y="7940"/>
                        <a:pt x="1301" y="7973"/>
                        <a:pt x="1101" y="8007"/>
                      </a:cubicBezTo>
                      <a:cubicBezTo>
                        <a:pt x="601" y="8140"/>
                        <a:pt x="67" y="8307"/>
                        <a:pt x="67" y="8307"/>
                      </a:cubicBezTo>
                      <a:cubicBezTo>
                        <a:pt x="67" y="8407"/>
                        <a:pt x="34" y="8540"/>
                        <a:pt x="34" y="8640"/>
                      </a:cubicBezTo>
                      <a:cubicBezTo>
                        <a:pt x="34" y="8874"/>
                        <a:pt x="34" y="9141"/>
                        <a:pt x="0" y="9441"/>
                      </a:cubicBezTo>
                      <a:cubicBezTo>
                        <a:pt x="0" y="9741"/>
                        <a:pt x="34" y="10008"/>
                        <a:pt x="34" y="10242"/>
                      </a:cubicBezTo>
                      <a:cubicBezTo>
                        <a:pt x="34" y="10342"/>
                        <a:pt x="67" y="10475"/>
                        <a:pt x="67" y="10575"/>
                      </a:cubicBezTo>
                      <a:cubicBezTo>
                        <a:pt x="67" y="10575"/>
                        <a:pt x="601" y="10742"/>
                        <a:pt x="1101" y="10842"/>
                      </a:cubicBezTo>
                      <a:cubicBezTo>
                        <a:pt x="1301" y="10909"/>
                        <a:pt x="1535" y="10942"/>
                        <a:pt x="1701" y="10975"/>
                      </a:cubicBezTo>
                      <a:cubicBezTo>
                        <a:pt x="1801" y="11376"/>
                        <a:pt x="1868" y="11676"/>
                        <a:pt x="1868" y="11676"/>
                      </a:cubicBezTo>
                      <a:lnTo>
                        <a:pt x="1868" y="11709"/>
                      </a:lnTo>
                      <a:cubicBezTo>
                        <a:pt x="1868" y="11743"/>
                        <a:pt x="1902" y="11809"/>
                        <a:pt x="1902" y="11843"/>
                      </a:cubicBezTo>
                      <a:cubicBezTo>
                        <a:pt x="1968" y="11976"/>
                        <a:pt x="2035" y="12143"/>
                        <a:pt x="2102" y="12343"/>
                      </a:cubicBezTo>
                      <a:cubicBezTo>
                        <a:pt x="1968" y="12443"/>
                        <a:pt x="1801" y="12610"/>
                        <a:pt x="1635" y="12777"/>
                      </a:cubicBezTo>
                      <a:cubicBezTo>
                        <a:pt x="1268" y="13144"/>
                        <a:pt x="934" y="13544"/>
                        <a:pt x="934" y="13544"/>
                      </a:cubicBezTo>
                      <a:lnTo>
                        <a:pt x="1101" y="13877"/>
                      </a:lnTo>
                      <a:cubicBezTo>
                        <a:pt x="1201" y="14044"/>
                        <a:pt x="1334" y="14278"/>
                        <a:pt x="1501" y="14545"/>
                      </a:cubicBezTo>
                      <a:cubicBezTo>
                        <a:pt x="1668" y="14778"/>
                        <a:pt x="1801" y="14978"/>
                        <a:pt x="1968" y="15178"/>
                      </a:cubicBezTo>
                      <a:cubicBezTo>
                        <a:pt x="2035" y="15278"/>
                        <a:pt x="2102" y="15345"/>
                        <a:pt x="2135" y="15379"/>
                      </a:cubicBezTo>
                      <a:cubicBezTo>
                        <a:pt x="2135" y="15412"/>
                        <a:pt x="2168" y="15445"/>
                        <a:pt x="2202" y="15479"/>
                      </a:cubicBezTo>
                      <a:cubicBezTo>
                        <a:pt x="2202" y="15479"/>
                        <a:pt x="2702" y="15312"/>
                        <a:pt x="3169" y="15145"/>
                      </a:cubicBezTo>
                      <a:cubicBezTo>
                        <a:pt x="3403" y="15078"/>
                        <a:pt x="3603" y="14978"/>
                        <a:pt x="3770" y="14912"/>
                      </a:cubicBezTo>
                      <a:cubicBezTo>
                        <a:pt x="3903" y="15078"/>
                        <a:pt x="4036" y="15178"/>
                        <a:pt x="4136" y="15278"/>
                      </a:cubicBezTo>
                      <a:lnTo>
                        <a:pt x="4270" y="15412"/>
                      </a:lnTo>
                      <a:lnTo>
                        <a:pt x="4437" y="15545"/>
                      </a:lnTo>
                      <a:lnTo>
                        <a:pt x="4837" y="15846"/>
                      </a:lnTo>
                      <a:cubicBezTo>
                        <a:pt x="4804" y="16012"/>
                        <a:pt x="4737" y="16246"/>
                        <a:pt x="4704" y="16479"/>
                      </a:cubicBezTo>
                      <a:cubicBezTo>
                        <a:pt x="4570" y="16946"/>
                        <a:pt x="4537" y="17480"/>
                        <a:pt x="4537" y="17480"/>
                      </a:cubicBezTo>
                      <a:lnTo>
                        <a:pt x="4837" y="17680"/>
                      </a:lnTo>
                      <a:cubicBezTo>
                        <a:pt x="5004" y="17780"/>
                        <a:pt x="5271" y="17880"/>
                        <a:pt x="5537" y="18014"/>
                      </a:cubicBezTo>
                      <a:cubicBezTo>
                        <a:pt x="5771" y="18147"/>
                        <a:pt x="6004" y="18247"/>
                        <a:pt x="6271" y="18314"/>
                      </a:cubicBezTo>
                      <a:lnTo>
                        <a:pt x="6605" y="18447"/>
                      </a:lnTo>
                      <a:cubicBezTo>
                        <a:pt x="6605" y="18447"/>
                        <a:pt x="6705" y="18347"/>
                        <a:pt x="6838" y="18181"/>
                      </a:cubicBezTo>
                      <a:cubicBezTo>
                        <a:pt x="6938" y="18047"/>
                        <a:pt x="7105" y="17847"/>
                        <a:pt x="7272" y="17647"/>
                      </a:cubicBezTo>
                      <a:cubicBezTo>
                        <a:pt x="7439" y="17413"/>
                        <a:pt x="7539" y="17280"/>
                        <a:pt x="7639" y="17113"/>
                      </a:cubicBezTo>
                      <a:cubicBezTo>
                        <a:pt x="7806" y="17180"/>
                        <a:pt x="7973" y="17213"/>
                        <a:pt x="8139" y="17213"/>
                      </a:cubicBezTo>
                      <a:lnTo>
                        <a:pt x="8339" y="17247"/>
                      </a:lnTo>
                      <a:lnTo>
                        <a:pt x="8540" y="17280"/>
                      </a:lnTo>
                      <a:cubicBezTo>
                        <a:pt x="8706" y="17313"/>
                        <a:pt x="8873" y="17313"/>
                        <a:pt x="9040" y="17313"/>
                      </a:cubicBezTo>
                      <a:cubicBezTo>
                        <a:pt x="9107" y="17480"/>
                        <a:pt x="9173" y="17714"/>
                        <a:pt x="9240" y="17914"/>
                      </a:cubicBezTo>
                      <a:cubicBezTo>
                        <a:pt x="9440" y="18414"/>
                        <a:pt x="9674" y="18881"/>
                        <a:pt x="9674" y="18881"/>
                      </a:cubicBezTo>
                      <a:lnTo>
                        <a:pt x="10041" y="18881"/>
                      </a:lnTo>
                      <a:lnTo>
                        <a:pt x="10408" y="18848"/>
                      </a:lnTo>
                      <a:cubicBezTo>
                        <a:pt x="10541" y="18848"/>
                        <a:pt x="10674" y="18814"/>
                        <a:pt x="10808" y="18781"/>
                      </a:cubicBezTo>
                      <a:cubicBezTo>
                        <a:pt x="11075" y="18748"/>
                        <a:pt x="11342" y="18714"/>
                        <a:pt x="11575" y="18648"/>
                      </a:cubicBezTo>
                      <a:lnTo>
                        <a:pt x="11942" y="18581"/>
                      </a:lnTo>
                      <a:cubicBezTo>
                        <a:pt x="11942" y="18581"/>
                        <a:pt x="12009" y="18047"/>
                        <a:pt x="12075" y="17547"/>
                      </a:cubicBezTo>
                      <a:cubicBezTo>
                        <a:pt x="12075" y="17313"/>
                        <a:pt x="12075" y="17080"/>
                        <a:pt x="12075" y="16913"/>
                      </a:cubicBezTo>
                      <a:cubicBezTo>
                        <a:pt x="12276" y="16813"/>
                        <a:pt x="12442" y="16780"/>
                        <a:pt x="12576" y="16713"/>
                      </a:cubicBezTo>
                      <a:lnTo>
                        <a:pt x="12743" y="16646"/>
                      </a:lnTo>
                      <a:lnTo>
                        <a:pt x="12909" y="16546"/>
                      </a:lnTo>
                      <a:cubicBezTo>
                        <a:pt x="13076" y="16479"/>
                        <a:pt x="13243" y="16413"/>
                        <a:pt x="13376" y="16313"/>
                      </a:cubicBezTo>
                      <a:cubicBezTo>
                        <a:pt x="13510" y="16413"/>
                        <a:pt x="13677" y="16579"/>
                        <a:pt x="13877" y="16713"/>
                      </a:cubicBezTo>
                      <a:cubicBezTo>
                        <a:pt x="14277" y="17013"/>
                        <a:pt x="14744" y="17280"/>
                        <a:pt x="14744" y="17280"/>
                      </a:cubicBezTo>
                      <a:lnTo>
                        <a:pt x="15011" y="17080"/>
                      </a:lnTo>
                      <a:cubicBezTo>
                        <a:pt x="15178" y="16946"/>
                        <a:pt x="15445" y="16780"/>
                        <a:pt x="15645" y="16579"/>
                      </a:cubicBezTo>
                      <a:cubicBezTo>
                        <a:pt x="15845" y="16379"/>
                        <a:pt x="16045" y="16212"/>
                        <a:pt x="16212" y="16046"/>
                      </a:cubicBezTo>
                      <a:lnTo>
                        <a:pt x="16445" y="15779"/>
                      </a:lnTo>
                      <a:cubicBezTo>
                        <a:pt x="16445" y="15779"/>
                        <a:pt x="16245" y="15312"/>
                        <a:pt x="16012" y="14845"/>
                      </a:cubicBezTo>
                      <a:cubicBezTo>
                        <a:pt x="15912" y="14645"/>
                        <a:pt x="15778" y="14445"/>
                        <a:pt x="15711" y="14311"/>
                      </a:cubicBezTo>
                      <a:lnTo>
                        <a:pt x="16012" y="13877"/>
                      </a:lnTo>
                      <a:lnTo>
                        <a:pt x="16112" y="13711"/>
                      </a:lnTo>
                      <a:lnTo>
                        <a:pt x="16212" y="13544"/>
                      </a:lnTo>
                      <a:cubicBezTo>
                        <a:pt x="16278" y="13444"/>
                        <a:pt x="16379" y="13310"/>
                        <a:pt x="16479" y="13110"/>
                      </a:cubicBezTo>
                      <a:cubicBezTo>
                        <a:pt x="16645" y="13110"/>
                        <a:pt x="16846" y="13144"/>
                        <a:pt x="17079" y="13144"/>
                      </a:cubicBezTo>
                      <a:cubicBezTo>
                        <a:pt x="17346" y="13177"/>
                        <a:pt x="17613" y="13185"/>
                        <a:pt x="17813" y="13185"/>
                      </a:cubicBezTo>
                      <a:cubicBezTo>
                        <a:pt x="18013" y="13185"/>
                        <a:pt x="18146" y="13177"/>
                        <a:pt x="18146" y="13177"/>
                      </a:cubicBezTo>
                      <a:cubicBezTo>
                        <a:pt x="18146" y="13144"/>
                        <a:pt x="18146" y="13144"/>
                        <a:pt x="18180" y="13110"/>
                      </a:cubicBezTo>
                      <a:cubicBezTo>
                        <a:pt x="18213" y="13044"/>
                        <a:pt x="18213" y="12943"/>
                        <a:pt x="18280" y="12843"/>
                      </a:cubicBezTo>
                      <a:cubicBezTo>
                        <a:pt x="18347" y="12643"/>
                        <a:pt x="18447" y="12376"/>
                        <a:pt x="18513" y="12110"/>
                      </a:cubicBezTo>
                      <a:lnTo>
                        <a:pt x="18714" y="11342"/>
                      </a:lnTo>
                      <a:cubicBezTo>
                        <a:pt x="18747" y="11109"/>
                        <a:pt x="18780" y="10975"/>
                        <a:pt x="18780" y="10975"/>
                      </a:cubicBezTo>
                      <a:cubicBezTo>
                        <a:pt x="18780" y="10975"/>
                        <a:pt x="18347" y="10675"/>
                        <a:pt x="17880" y="10442"/>
                      </a:cubicBezTo>
                      <a:cubicBezTo>
                        <a:pt x="17679" y="10375"/>
                        <a:pt x="17479" y="10242"/>
                        <a:pt x="17313" y="10175"/>
                      </a:cubicBezTo>
                      <a:lnTo>
                        <a:pt x="17346" y="9441"/>
                      </a:lnTo>
                      <a:lnTo>
                        <a:pt x="17313" y="8740"/>
                      </a:lnTo>
                      <a:cubicBezTo>
                        <a:pt x="17479" y="8674"/>
                        <a:pt x="17679" y="8540"/>
                        <a:pt x="17880" y="8440"/>
                      </a:cubicBezTo>
                      <a:cubicBezTo>
                        <a:pt x="18313" y="8207"/>
                        <a:pt x="18747" y="7907"/>
                        <a:pt x="18747" y="7907"/>
                      </a:cubicBezTo>
                      <a:cubicBezTo>
                        <a:pt x="18747" y="7907"/>
                        <a:pt x="18747" y="7773"/>
                        <a:pt x="18714" y="7540"/>
                      </a:cubicBezTo>
                      <a:lnTo>
                        <a:pt x="18513" y="6772"/>
                      </a:lnTo>
                      <a:cubicBezTo>
                        <a:pt x="18447" y="6505"/>
                        <a:pt x="18313" y="6239"/>
                        <a:pt x="18247" y="6038"/>
                      </a:cubicBezTo>
                      <a:cubicBezTo>
                        <a:pt x="18213" y="5938"/>
                        <a:pt x="18180" y="5838"/>
                        <a:pt x="18146" y="5805"/>
                      </a:cubicBezTo>
                      <a:cubicBezTo>
                        <a:pt x="18146" y="5772"/>
                        <a:pt x="18146" y="5738"/>
                        <a:pt x="18113" y="5705"/>
                      </a:cubicBezTo>
                      <a:cubicBezTo>
                        <a:pt x="18113" y="5705"/>
                        <a:pt x="17579" y="5705"/>
                        <a:pt x="17079" y="5738"/>
                      </a:cubicBezTo>
                      <a:cubicBezTo>
                        <a:pt x="16846" y="5738"/>
                        <a:pt x="16645" y="5772"/>
                        <a:pt x="16445" y="5772"/>
                      </a:cubicBezTo>
                      <a:cubicBezTo>
                        <a:pt x="16345" y="5605"/>
                        <a:pt x="16245" y="5438"/>
                        <a:pt x="16178" y="5338"/>
                      </a:cubicBezTo>
                      <a:lnTo>
                        <a:pt x="16112" y="5171"/>
                      </a:lnTo>
                      <a:lnTo>
                        <a:pt x="16012" y="5004"/>
                      </a:lnTo>
                      <a:lnTo>
                        <a:pt x="15711" y="4571"/>
                      </a:lnTo>
                      <a:cubicBezTo>
                        <a:pt x="15778" y="4404"/>
                        <a:pt x="15912" y="4237"/>
                        <a:pt x="16012" y="4037"/>
                      </a:cubicBezTo>
                      <a:cubicBezTo>
                        <a:pt x="16245" y="3570"/>
                        <a:pt x="16445" y="3103"/>
                        <a:pt x="16445" y="3103"/>
                      </a:cubicBezTo>
                      <a:lnTo>
                        <a:pt x="16212" y="2836"/>
                      </a:lnTo>
                      <a:cubicBezTo>
                        <a:pt x="16078" y="2669"/>
                        <a:pt x="15845" y="2469"/>
                        <a:pt x="15645" y="2302"/>
                      </a:cubicBezTo>
                      <a:cubicBezTo>
                        <a:pt x="15445" y="2102"/>
                        <a:pt x="15211" y="1936"/>
                        <a:pt x="15011" y="1802"/>
                      </a:cubicBezTo>
                      <a:lnTo>
                        <a:pt x="14744" y="1569"/>
                      </a:lnTo>
                      <a:cubicBezTo>
                        <a:pt x="14744" y="1569"/>
                        <a:pt x="14277" y="1869"/>
                        <a:pt x="13877" y="2169"/>
                      </a:cubicBezTo>
                      <a:cubicBezTo>
                        <a:pt x="13677" y="2302"/>
                        <a:pt x="13510" y="2436"/>
                        <a:pt x="13376" y="2569"/>
                      </a:cubicBezTo>
                      <a:cubicBezTo>
                        <a:pt x="13243" y="2469"/>
                        <a:pt x="13076" y="2403"/>
                        <a:pt x="12909" y="2336"/>
                      </a:cubicBezTo>
                      <a:lnTo>
                        <a:pt x="12743" y="2236"/>
                      </a:lnTo>
                      <a:lnTo>
                        <a:pt x="12576" y="2169"/>
                      </a:lnTo>
                      <a:cubicBezTo>
                        <a:pt x="12442" y="2102"/>
                        <a:pt x="12276" y="2036"/>
                        <a:pt x="12075" y="1969"/>
                      </a:cubicBezTo>
                      <a:cubicBezTo>
                        <a:pt x="12075" y="1802"/>
                        <a:pt x="12075" y="1569"/>
                        <a:pt x="12075" y="1335"/>
                      </a:cubicBezTo>
                      <a:cubicBezTo>
                        <a:pt x="12009" y="835"/>
                        <a:pt x="11942" y="301"/>
                        <a:pt x="11942" y="301"/>
                      </a:cubicBezTo>
                      <a:lnTo>
                        <a:pt x="11575" y="234"/>
                      </a:lnTo>
                      <a:cubicBezTo>
                        <a:pt x="11342" y="168"/>
                        <a:pt x="11075" y="101"/>
                        <a:pt x="10808" y="68"/>
                      </a:cubicBezTo>
                      <a:cubicBezTo>
                        <a:pt x="10674" y="68"/>
                        <a:pt x="10541" y="34"/>
                        <a:pt x="10408" y="34"/>
                      </a:cubicBezTo>
                      <a:lnTo>
                        <a:pt x="10041" y="1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sp>
            <p:nvSpPr>
              <p:cNvPr id="109" name="Google Shape;109;p15"/>
              <p:cNvSpPr/>
              <p:nvPr/>
            </p:nvSpPr>
            <p:spPr>
              <a:xfrm>
                <a:off x="1075550" y="2784863"/>
                <a:ext cx="194400" cy="1944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0" name="Google Shape;110;p15"/>
              <p:cNvSpPr/>
              <p:nvPr/>
            </p:nvSpPr>
            <p:spPr>
              <a:xfrm>
                <a:off x="1662950" y="2144625"/>
                <a:ext cx="194400" cy="194400"/>
              </a:xfrm>
              <a:prstGeom prst="ellipse">
                <a:avLst/>
              </a:prstGeom>
              <a:gradFill>
                <a:gsLst>
                  <a:gs pos="0">
                    <a:schemeClr val="accent2"/>
                  </a:gs>
                  <a:gs pos="100000">
                    <a:schemeClr val="dk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1" name="Google Shape;111;p15"/>
              <p:cNvSpPr/>
              <p:nvPr/>
            </p:nvSpPr>
            <p:spPr>
              <a:xfrm>
                <a:off x="1857350" y="4034504"/>
                <a:ext cx="97800" cy="97800"/>
              </a:xfrm>
              <a:prstGeom prst="ellipse">
                <a:avLst/>
              </a:prstGeom>
              <a:gradFill>
                <a:gsLst>
                  <a:gs pos="0">
                    <a:schemeClr val="accent1"/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2" name="Google Shape;112;p15"/>
              <p:cNvSpPr/>
              <p:nvPr/>
            </p:nvSpPr>
            <p:spPr>
              <a:xfrm>
                <a:off x="972475" y="2603225"/>
                <a:ext cx="42300" cy="423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3" name="Google Shape;113;p15"/>
              <p:cNvSpPr/>
              <p:nvPr/>
            </p:nvSpPr>
            <p:spPr>
              <a:xfrm>
                <a:off x="1502050" y="4340138"/>
                <a:ext cx="80100" cy="80100"/>
              </a:xfrm>
              <a:prstGeom prst="ellipse">
                <a:avLst/>
              </a:prstGeom>
              <a:gradFill>
                <a:gsLst>
                  <a:gs pos="0">
                    <a:schemeClr val="accent2"/>
                  </a:gs>
                  <a:gs pos="100000">
                    <a:schemeClr val="dk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4" name="Google Shape;114;p15"/>
              <p:cNvSpPr/>
              <p:nvPr/>
            </p:nvSpPr>
            <p:spPr>
              <a:xfrm>
                <a:off x="2354275" y="4103438"/>
                <a:ext cx="80100" cy="801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sp>
          <p:nvSpPr>
            <p:cNvPr id="115" name="Google Shape;115;p15"/>
            <p:cNvSpPr/>
            <p:nvPr/>
          </p:nvSpPr>
          <p:spPr>
            <a:xfrm flipH="1">
              <a:off x="2323238" y="2634250"/>
              <a:ext cx="381000" cy="495625"/>
            </a:xfrm>
            <a:custGeom>
              <a:avLst/>
              <a:gdLst/>
              <a:ahLst/>
              <a:cxnLst/>
              <a:rect l="l" t="t" r="r" b="b"/>
              <a:pathLst>
                <a:path w="15240" h="19825" extrusionOk="0">
                  <a:moveTo>
                    <a:pt x="13597" y="1"/>
                  </a:moveTo>
                  <a:cubicBezTo>
                    <a:pt x="13347" y="1"/>
                    <a:pt x="13085" y="89"/>
                    <a:pt x="12843" y="294"/>
                  </a:cubicBezTo>
                  <a:lnTo>
                    <a:pt x="4404" y="8733"/>
                  </a:lnTo>
                  <a:lnTo>
                    <a:pt x="4404" y="5698"/>
                  </a:lnTo>
                  <a:cubicBezTo>
                    <a:pt x="4404" y="5298"/>
                    <a:pt x="4304" y="4931"/>
                    <a:pt x="4137" y="4564"/>
                  </a:cubicBezTo>
                  <a:cubicBezTo>
                    <a:pt x="4003" y="4297"/>
                    <a:pt x="3837" y="4063"/>
                    <a:pt x="3636" y="3863"/>
                  </a:cubicBezTo>
                  <a:lnTo>
                    <a:pt x="2702" y="2929"/>
                  </a:lnTo>
                  <a:cubicBezTo>
                    <a:pt x="2452" y="2690"/>
                    <a:pt x="2149" y="2582"/>
                    <a:pt x="1854" y="2582"/>
                  </a:cubicBezTo>
                  <a:cubicBezTo>
                    <a:pt x="1243" y="2582"/>
                    <a:pt x="668" y="3044"/>
                    <a:pt x="668" y="3763"/>
                  </a:cubicBezTo>
                  <a:cubicBezTo>
                    <a:pt x="668" y="4063"/>
                    <a:pt x="801" y="4364"/>
                    <a:pt x="1035" y="4597"/>
                  </a:cubicBezTo>
                  <a:lnTo>
                    <a:pt x="1268" y="4831"/>
                  </a:lnTo>
                  <a:cubicBezTo>
                    <a:pt x="1735" y="5331"/>
                    <a:pt x="2035" y="5998"/>
                    <a:pt x="2035" y="6699"/>
                  </a:cubicBezTo>
                  <a:lnTo>
                    <a:pt x="0" y="14104"/>
                  </a:lnTo>
                  <a:cubicBezTo>
                    <a:pt x="0" y="14704"/>
                    <a:pt x="234" y="15271"/>
                    <a:pt x="668" y="15705"/>
                  </a:cubicBezTo>
                  <a:lnTo>
                    <a:pt x="4137" y="19174"/>
                  </a:lnTo>
                  <a:cubicBezTo>
                    <a:pt x="4587" y="19608"/>
                    <a:pt x="5171" y="19825"/>
                    <a:pt x="5750" y="19825"/>
                  </a:cubicBezTo>
                  <a:cubicBezTo>
                    <a:pt x="6330" y="19825"/>
                    <a:pt x="6905" y="19608"/>
                    <a:pt x="7339" y="19174"/>
                  </a:cubicBezTo>
                  <a:lnTo>
                    <a:pt x="13177" y="13337"/>
                  </a:lnTo>
                  <a:cubicBezTo>
                    <a:pt x="13410" y="13103"/>
                    <a:pt x="13510" y="12803"/>
                    <a:pt x="13510" y="12503"/>
                  </a:cubicBezTo>
                  <a:cubicBezTo>
                    <a:pt x="13510" y="11784"/>
                    <a:pt x="12935" y="11307"/>
                    <a:pt x="12335" y="11307"/>
                  </a:cubicBezTo>
                  <a:cubicBezTo>
                    <a:pt x="12044" y="11307"/>
                    <a:pt x="11748" y="11418"/>
                    <a:pt x="11509" y="11669"/>
                  </a:cubicBezTo>
                  <a:lnTo>
                    <a:pt x="12176" y="10968"/>
                  </a:lnTo>
                  <a:cubicBezTo>
                    <a:pt x="13186" y="10135"/>
                    <a:pt x="12361" y="8843"/>
                    <a:pt x="11408" y="8843"/>
                  </a:cubicBezTo>
                  <a:cubicBezTo>
                    <a:pt x="11210" y="8843"/>
                    <a:pt x="11006" y="8899"/>
                    <a:pt x="10811" y="9027"/>
                  </a:cubicBezTo>
                  <a:lnTo>
                    <a:pt x="10811" y="9027"/>
                  </a:lnTo>
                  <a:lnTo>
                    <a:pt x="10842" y="9000"/>
                  </a:lnTo>
                  <a:cubicBezTo>
                    <a:pt x="11542" y="8119"/>
                    <a:pt x="10811" y="7035"/>
                    <a:pt x="9933" y="7035"/>
                  </a:cubicBezTo>
                  <a:cubicBezTo>
                    <a:pt x="9682" y="7035"/>
                    <a:pt x="9419" y="7124"/>
                    <a:pt x="9174" y="7332"/>
                  </a:cubicBezTo>
                  <a:lnTo>
                    <a:pt x="14511" y="1962"/>
                  </a:lnTo>
                  <a:cubicBezTo>
                    <a:pt x="15239" y="1103"/>
                    <a:pt x="14486" y="1"/>
                    <a:pt x="13597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16" name="Google Shape;116;p15"/>
          <p:cNvGrpSpPr/>
          <p:nvPr/>
        </p:nvGrpSpPr>
        <p:grpSpPr>
          <a:xfrm>
            <a:off x="6810100" y="1117250"/>
            <a:ext cx="2059600" cy="2523048"/>
            <a:chOff x="2962600" y="1787438"/>
            <a:chExt cx="2059600" cy="2523048"/>
          </a:xfrm>
        </p:grpSpPr>
        <p:sp>
          <p:nvSpPr>
            <p:cNvPr id="117" name="Google Shape;117;p15"/>
            <p:cNvSpPr/>
            <p:nvPr/>
          </p:nvSpPr>
          <p:spPr>
            <a:xfrm>
              <a:off x="3488800" y="2222313"/>
              <a:ext cx="1161675" cy="555400"/>
            </a:xfrm>
            <a:custGeom>
              <a:avLst/>
              <a:gdLst/>
              <a:ahLst/>
              <a:cxnLst/>
              <a:rect l="l" t="t" r="r" b="b"/>
              <a:pathLst>
                <a:path w="46467" h="22216" extrusionOk="0">
                  <a:moveTo>
                    <a:pt x="24418" y="0"/>
                  </a:moveTo>
                  <a:cubicBezTo>
                    <a:pt x="17713" y="33"/>
                    <a:pt x="12042" y="5004"/>
                    <a:pt x="11175" y="11675"/>
                  </a:cubicBezTo>
                  <a:cubicBezTo>
                    <a:pt x="10975" y="11675"/>
                    <a:pt x="10808" y="11642"/>
                    <a:pt x="10608" y="11642"/>
                  </a:cubicBezTo>
                  <a:cubicBezTo>
                    <a:pt x="4737" y="11642"/>
                    <a:pt x="0" y="16378"/>
                    <a:pt x="0" y="22216"/>
                  </a:cubicBezTo>
                  <a:lnTo>
                    <a:pt x="46233" y="22216"/>
                  </a:lnTo>
                  <a:cubicBezTo>
                    <a:pt x="46367" y="21582"/>
                    <a:pt x="46467" y="20915"/>
                    <a:pt x="46467" y="20248"/>
                  </a:cubicBezTo>
                  <a:cubicBezTo>
                    <a:pt x="46467" y="15511"/>
                    <a:pt x="42598" y="11642"/>
                    <a:pt x="37827" y="11642"/>
                  </a:cubicBezTo>
                  <a:lnTo>
                    <a:pt x="37694" y="11642"/>
                  </a:lnTo>
                  <a:cubicBezTo>
                    <a:pt x="36827" y="4970"/>
                    <a:pt x="31156" y="0"/>
                    <a:pt x="24418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8" name="Google Shape;118;p15"/>
            <p:cNvSpPr/>
            <p:nvPr/>
          </p:nvSpPr>
          <p:spPr>
            <a:xfrm>
              <a:off x="4188475" y="2631763"/>
              <a:ext cx="74225" cy="467850"/>
            </a:xfrm>
            <a:custGeom>
              <a:avLst/>
              <a:gdLst/>
              <a:ahLst/>
              <a:cxnLst/>
              <a:rect l="l" t="t" r="r" b="b"/>
              <a:pathLst>
                <a:path w="2969" h="18714" extrusionOk="0">
                  <a:moveTo>
                    <a:pt x="0" y="0"/>
                  </a:moveTo>
                  <a:lnTo>
                    <a:pt x="0" y="15245"/>
                  </a:lnTo>
                  <a:lnTo>
                    <a:pt x="1468" y="18714"/>
                  </a:lnTo>
                  <a:lnTo>
                    <a:pt x="2969" y="15245"/>
                  </a:lnTo>
                  <a:lnTo>
                    <a:pt x="2969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dk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9" name="Google Shape;119;p15"/>
            <p:cNvSpPr/>
            <p:nvPr/>
          </p:nvSpPr>
          <p:spPr>
            <a:xfrm>
              <a:off x="3904100" y="2545038"/>
              <a:ext cx="75075" cy="467850"/>
            </a:xfrm>
            <a:custGeom>
              <a:avLst/>
              <a:gdLst/>
              <a:ahLst/>
              <a:cxnLst/>
              <a:rect l="l" t="t" r="r" b="b"/>
              <a:pathLst>
                <a:path w="3003" h="18714" extrusionOk="0">
                  <a:moveTo>
                    <a:pt x="1501" y="0"/>
                  </a:moveTo>
                  <a:lnTo>
                    <a:pt x="0" y="3469"/>
                  </a:lnTo>
                  <a:lnTo>
                    <a:pt x="0" y="18714"/>
                  </a:lnTo>
                  <a:lnTo>
                    <a:pt x="3002" y="18714"/>
                  </a:lnTo>
                  <a:lnTo>
                    <a:pt x="3002" y="3469"/>
                  </a:lnTo>
                  <a:lnTo>
                    <a:pt x="1501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0" name="Google Shape;120;p15"/>
            <p:cNvSpPr/>
            <p:nvPr/>
          </p:nvSpPr>
          <p:spPr>
            <a:xfrm>
              <a:off x="2962600" y="2574213"/>
              <a:ext cx="1161675" cy="555425"/>
            </a:xfrm>
            <a:custGeom>
              <a:avLst/>
              <a:gdLst/>
              <a:ahLst/>
              <a:cxnLst/>
              <a:rect l="l" t="t" r="r" b="b"/>
              <a:pathLst>
                <a:path w="46467" h="22217" extrusionOk="0">
                  <a:moveTo>
                    <a:pt x="24417" y="1"/>
                  </a:moveTo>
                  <a:cubicBezTo>
                    <a:pt x="17713" y="1"/>
                    <a:pt x="12042" y="4971"/>
                    <a:pt x="11175" y="11609"/>
                  </a:cubicBezTo>
                  <a:lnTo>
                    <a:pt x="10574" y="11609"/>
                  </a:lnTo>
                  <a:cubicBezTo>
                    <a:pt x="4737" y="11609"/>
                    <a:pt x="0" y="16346"/>
                    <a:pt x="0" y="22217"/>
                  </a:cubicBezTo>
                  <a:lnTo>
                    <a:pt x="46233" y="22217"/>
                  </a:lnTo>
                  <a:cubicBezTo>
                    <a:pt x="46366" y="21583"/>
                    <a:pt x="46433" y="20916"/>
                    <a:pt x="46467" y="20249"/>
                  </a:cubicBezTo>
                  <a:cubicBezTo>
                    <a:pt x="46467" y="15479"/>
                    <a:pt x="42597" y="11609"/>
                    <a:pt x="37827" y="11609"/>
                  </a:cubicBezTo>
                  <a:lnTo>
                    <a:pt x="37694" y="11609"/>
                  </a:lnTo>
                  <a:cubicBezTo>
                    <a:pt x="36826" y="4971"/>
                    <a:pt x="31156" y="1"/>
                    <a:pt x="24417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dk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1" name="Google Shape;121;p15"/>
            <p:cNvSpPr/>
            <p:nvPr/>
          </p:nvSpPr>
          <p:spPr>
            <a:xfrm>
              <a:off x="3491300" y="2730163"/>
              <a:ext cx="194325" cy="158475"/>
            </a:xfrm>
            <a:custGeom>
              <a:avLst/>
              <a:gdLst/>
              <a:ahLst/>
              <a:cxnLst/>
              <a:rect l="l" t="t" r="r" b="b"/>
              <a:pathLst>
                <a:path w="7773" h="6339" fill="none" extrusionOk="0">
                  <a:moveTo>
                    <a:pt x="0" y="2302"/>
                  </a:moveTo>
                  <a:cubicBezTo>
                    <a:pt x="3269" y="1"/>
                    <a:pt x="7773" y="2302"/>
                    <a:pt x="7773" y="6339"/>
                  </a:cubicBezTo>
                </a:path>
              </a:pathLst>
            </a:custGeom>
            <a:solidFill>
              <a:schemeClr val="lt1"/>
            </a:solidFill>
            <a:ln w="317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2" name="Google Shape;122;p15"/>
            <p:cNvSpPr/>
            <p:nvPr/>
          </p:nvSpPr>
          <p:spPr>
            <a:xfrm>
              <a:off x="3452100" y="2751838"/>
              <a:ext cx="80075" cy="82600"/>
            </a:xfrm>
            <a:custGeom>
              <a:avLst/>
              <a:gdLst/>
              <a:ahLst/>
              <a:cxnLst/>
              <a:rect l="l" t="t" r="r" b="b"/>
              <a:pathLst>
                <a:path w="3203" h="3304" extrusionOk="0">
                  <a:moveTo>
                    <a:pt x="735" y="1"/>
                  </a:moveTo>
                  <a:lnTo>
                    <a:pt x="1" y="3303"/>
                  </a:lnTo>
                  <a:lnTo>
                    <a:pt x="3203" y="2303"/>
                  </a:lnTo>
                  <a:lnTo>
                    <a:pt x="7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3" name="Google Shape;123;p15"/>
            <p:cNvSpPr/>
            <p:nvPr/>
          </p:nvSpPr>
          <p:spPr>
            <a:xfrm>
              <a:off x="3452100" y="2875263"/>
              <a:ext cx="194325" cy="158475"/>
            </a:xfrm>
            <a:custGeom>
              <a:avLst/>
              <a:gdLst/>
              <a:ahLst/>
              <a:cxnLst/>
              <a:rect l="l" t="t" r="r" b="b"/>
              <a:pathLst>
                <a:path w="7773" h="6339" fill="none" extrusionOk="0">
                  <a:moveTo>
                    <a:pt x="7773" y="4037"/>
                  </a:moveTo>
                  <a:cubicBezTo>
                    <a:pt x="4504" y="6339"/>
                    <a:pt x="1" y="4037"/>
                    <a:pt x="1" y="1"/>
                  </a:cubicBezTo>
                </a:path>
              </a:pathLst>
            </a:custGeom>
            <a:solidFill>
              <a:schemeClr val="lt1"/>
            </a:solidFill>
            <a:ln w="317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4" name="Google Shape;124;p15"/>
            <p:cNvSpPr/>
            <p:nvPr/>
          </p:nvSpPr>
          <p:spPr>
            <a:xfrm>
              <a:off x="3605550" y="2929488"/>
              <a:ext cx="80075" cy="82575"/>
            </a:xfrm>
            <a:custGeom>
              <a:avLst/>
              <a:gdLst/>
              <a:ahLst/>
              <a:cxnLst/>
              <a:rect l="l" t="t" r="r" b="b"/>
              <a:pathLst>
                <a:path w="3203" h="3303" extrusionOk="0">
                  <a:moveTo>
                    <a:pt x="3203" y="0"/>
                  </a:moveTo>
                  <a:lnTo>
                    <a:pt x="0" y="1001"/>
                  </a:lnTo>
                  <a:lnTo>
                    <a:pt x="2469" y="3302"/>
                  </a:lnTo>
                  <a:lnTo>
                    <a:pt x="320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5" name="Google Shape;125;p15"/>
            <p:cNvSpPr/>
            <p:nvPr/>
          </p:nvSpPr>
          <p:spPr>
            <a:xfrm>
              <a:off x="3481113" y="3343700"/>
              <a:ext cx="381000" cy="495625"/>
            </a:xfrm>
            <a:custGeom>
              <a:avLst/>
              <a:gdLst/>
              <a:ahLst/>
              <a:cxnLst/>
              <a:rect l="l" t="t" r="r" b="b"/>
              <a:pathLst>
                <a:path w="15240" h="19825" extrusionOk="0">
                  <a:moveTo>
                    <a:pt x="13597" y="1"/>
                  </a:moveTo>
                  <a:cubicBezTo>
                    <a:pt x="13347" y="1"/>
                    <a:pt x="13085" y="89"/>
                    <a:pt x="12843" y="294"/>
                  </a:cubicBezTo>
                  <a:lnTo>
                    <a:pt x="4404" y="8733"/>
                  </a:lnTo>
                  <a:lnTo>
                    <a:pt x="4404" y="5698"/>
                  </a:lnTo>
                  <a:cubicBezTo>
                    <a:pt x="4404" y="5298"/>
                    <a:pt x="4304" y="4931"/>
                    <a:pt x="4137" y="4564"/>
                  </a:cubicBezTo>
                  <a:cubicBezTo>
                    <a:pt x="4003" y="4297"/>
                    <a:pt x="3837" y="4063"/>
                    <a:pt x="3636" y="3863"/>
                  </a:cubicBezTo>
                  <a:lnTo>
                    <a:pt x="2702" y="2929"/>
                  </a:lnTo>
                  <a:cubicBezTo>
                    <a:pt x="2452" y="2690"/>
                    <a:pt x="2149" y="2582"/>
                    <a:pt x="1854" y="2582"/>
                  </a:cubicBezTo>
                  <a:cubicBezTo>
                    <a:pt x="1243" y="2582"/>
                    <a:pt x="668" y="3044"/>
                    <a:pt x="668" y="3763"/>
                  </a:cubicBezTo>
                  <a:cubicBezTo>
                    <a:pt x="668" y="4063"/>
                    <a:pt x="801" y="4364"/>
                    <a:pt x="1035" y="4597"/>
                  </a:cubicBezTo>
                  <a:lnTo>
                    <a:pt x="1268" y="4831"/>
                  </a:lnTo>
                  <a:cubicBezTo>
                    <a:pt x="1735" y="5331"/>
                    <a:pt x="2035" y="5998"/>
                    <a:pt x="2035" y="6699"/>
                  </a:cubicBezTo>
                  <a:lnTo>
                    <a:pt x="0" y="14104"/>
                  </a:lnTo>
                  <a:cubicBezTo>
                    <a:pt x="0" y="14704"/>
                    <a:pt x="234" y="15271"/>
                    <a:pt x="668" y="15705"/>
                  </a:cubicBezTo>
                  <a:lnTo>
                    <a:pt x="4137" y="19174"/>
                  </a:lnTo>
                  <a:cubicBezTo>
                    <a:pt x="4587" y="19608"/>
                    <a:pt x="5171" y="19825"/>
                    <a:pt x="5750" y="19825"/>
                  </a:cubicBezTo>
                  <a:cubicBezTo>
                    <a:pt x="6330" y="19825"/>
                    <a:pt x="6905" y="19608"/>
                    <a:pt x="7339" y="19174"/>
                  </a:cubicBezTo>
                  <a:lnTo>
                    <a:pt x="13177" y="13337"/>
                  </a:lnTo>
                  <a:cubicBezTo>
                    <a:pt x="13410" y="13103"/>
                    <a:pt x="13510" y="12803"/>
                    <a:pt x="13510" y="12503"/>
                  </a:cubicBezTo>
                  <a:cubicBezTo>
                    <a:pt x="13510" y="11784"/>
                    <a:pt x="12935" y="11307"/>
                    <a:pt x="12335" y="11307"/>
                  </a:cubicBezTo>
                  <a:cubicBezTo>
                    <a:pt x="12044" y="11307"/>
                    <a:pt x="11748" y="11418"/>
                    <a:pt x="11509" y="11669"/>
                  </a:cubicBezTo>
                  <a:lnTo>
                    <a:pt x="12176" y="10968"/>
                  </a:lnTo>
                  <a:cubicBezTo>
                    <a:pt x="13186" y="10135"/>
                    <a:pt x="12361" y="8843"/>
                    <a:pt x="11408" y="8843"/>
                  </a:cubicBezTo>
                  <a:cubicBezTo>
                    <a:pt x="11210" y="8843"/>
                    <a:pt x="11006" y="8899"/>
                    <a:pt x="10811" y="9027"/>
                  </a:cubicBezTo>
                  <a:lnTo>
                    <a:pt x="10811" y="9027"/>
                  </a:lnTo>
                  <a:lnTo>
                    <a:pt x="10842" y="9000"/>
                  </a:lnTo>
                  <a:cubicBezTo>
                    <a:pt x="11542" y="8119"/>
                    <a:pt x="10811" y="7035"/>
                    <a:pt x="9933" y="7035"/>
                  </a:cubicBezTo>
                  <a:cubicBezTo>
                    <a:pt x="9682" y="7035"/>
                    <a:pt x="9419" y="7124"/>
                    <a:pt x="9174" y="7332"/>
                  </a:cubicBezTo>
                  <a:lnTo>
                    <a:pt x="14511" y="1962"/>
                  </a:lnTo>
                  <a:cubicBezTo>
                    <a:pt x="15239" y="1103"/>
                    <a:pt x="14486" y="1"/>
                    <a:pt x="13597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126" name="Google Shape;126;p15"/>
            <p:cNvGrpSpPr/>
            <p:nvPr/>
          </p:nvGrpSpPr>
          <p:grpSpPr>
            <a:xfrm>
              <a:off x="4068550" y="3518650"/>
              <a:ext cx="503452" cy="791836"/>
              <a:chOff x="6398413" y="1345150"/>
              <a:chExt cx="503452" cy="791836"/>
            </a:xfrm>
          </p:grpSpPr>
          <p:sp>
            <p:nvSpPr>
              <p:cNvPr id="127" name="Google Shape;127;p15"/>
              <p:cNvSpPr/>
              <p:nvPr/>
            </p:nvSpPr>
            <p:spPr>
              <a:xfrm>
                <a:off x="6450067" y="1345150"/>
                <a:ext cx="402560" cy="348494"/>
              </a:xfrm>
              <a:custGeom>
                <a:avLst/>
                <a:gdLst/>
                <a:ahLst/>
                <a:cxnLst/>
                <a:rect l="l" t="t" r="r" b="b"/>
                <a:pathLst>
                  <a:path w="11176" h="9675" extrusionOk="0">
                    <a:moveTo>
                      <a:pt x="5571" y="0"/>
                    </a:moveTo>
                    <a:cubicBezTo>
                      <a:pt x="2569" y="0"/>
                      <a:pt x="67" y="2402"/>
                      <a:pt x="1" y="5438"/>
                    </a:cubicBezTo>
                    <a:lnTo>
                      <a:pt x="1" y="9674"/>
                    </a:lnTo>
                    <a:lnTo>
                      <a:pt x="1969" y="9674"/>
                    </a:lnTo>
                    <a:lnTo>
                      <a:pt x="1969" y="5438"/>
                    </a:lnTo>
                    <a:cubicBezTo>
                      <a:pt x="1969" y="3436"/>
                      <a:pt x="3603" y="1835"/>
                      <a:pt x="5571" y="1835"/>
                    </a:cubicBezTo>
                    <a:cubicBezTo>
                      <a:pt x="7573" y="1835"/>
                      <a:pt x="9174" y="3436"/>
                      <a:pt x="9207" y="5438"/>
                    </a:cubicBezTo>
                    <a:lnTo>
                      <a:pt x="9207" y="9674"/>
                    </a:lnTo>
                    <a:lnTo>
                      <a:pt x="11175" y="9674"/>
                    </a:lnTo>
                    <a:lnTo>
                      <a:pt x="11175" y="5438"/>
                    </a:lnTo>
                    <a:cubicBezTo>
                      <a:pt x="11075" y="2402"/>
                      <a:pt x="8607" y="0"/>
                      <a:pt x="5571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dk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28" name="Google Shape;128;p15"/>
              <p:cNvSpPr/>
              <p:nvPr/>
            </p:nvSpPr>
            <p:spPr>
              <a:xfrm>
                <a:off x="6398413" y="1633534"/>
                <a:ext cx="503452" cy="503452"/>
              </a:xfrm>
              <a:custGeom>
                <a:avLst/>
                <a:gdLst/>
                <a:ahLst/>
                <a:cxnLst/>
                <a:rect l="l" t="t" r="r" b="b"/>
                <a:pathLst>
                  <a:path w="13977" h="13977" extrusionOk="0">
                    <a:moveTo>
                      <a:pt x="0" y="0"/>
                    </a:moveTo>
                    <a:lnTo>
                      <a:pt x="0" y="13977"/>
                    </a:lnTo>
                    <a:lnTo>
                      <a:pt x="13977" y="13977"/>
                    </a:lnTo>
                    <a:lnTo>
                      <a:pt x="1397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29" name="Google Shape;129;p15"/>
              <p:cNvSpPr/>
              <p:nvPr/>
            </p:nvSpPr>
            <p:spPr>
              <a:xfrm>
                <a:off x="6559426" y="1757302"/>
                <a:ext cx="159821" cy="136696"/>
              </a:xfrm>
              <a:custGeom>
                <a:avLst/>
                <a:gdLst/>
                <a:ahLst/>
                <a:cxnLst/>
                <a:rect l="l" t="t" r="r" b="b"/>
                <a:pathLst>
                  <a:path w="4437" h="3795" extrusionOk="0">
                    <a:moveTo>
                      <a:pt x="2535" y="0"/>
                    </a:moveTo>
                    <a:cubicBezTo>
                      <a:pt x="834" y="0"/>
                      <a:pt x="0" y="2035"/>
                      <a:pt x="1168" y="3236"/>
                    </a:cubicBezTo>
                    <a:cubicBezTo>
                      <a:pt x="1554" y="3622"/>
                      <a:pt x="2031" y="3795"/>
                      <a:pt x="2500" y="3795"/>
                    </a:cubicBezTo>
                    <a:cubicBezTo>
                      <a:pt x="3486" y="3795"/>
                      <a:pt x="4437" y="3032"/>
                      <a:pt x="4437" y="1901"/>
                    </a:cubicBezTo>
                    <a:cubicBezTo>
                      <a:pt x="4437" y="834"/>
                      <a:pt x="3569" y="0"/>
                      <a:pt x="253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0" name="Google Shape;130;p15"/>
              <p:cNvSpPr/>
              <p:nvPr/>
            </p:nvSpPr>
            <p:spPr>
              <a:xfrm>
                <a:off x="6625489" y="1836585"/>
                <a:ext cx="50500" cy="159857"/>
              </a:xfrm>
              <a:custGeom>
                <a:avLst/>
                <a:gdLst/>
                <a:ahLst/>
                <a:cxnLst/>
                <a:rect l="l" t="t" r="r" b="b"/>
                <a:pathLst>
                  <a:path w="1402" h="4438" extrusionOk="0">
                    <a:moveTo>
                      <a:pt x="1" y="1"/>
                    </a:moveTo>
                    <a:lnTo>
                      <a:pt x="1" y="3837"/>
                    </a:lnTo>
                    <a:cubicBezTo>
                      <a:pt x="1" y="4170"/>
                      <a:pt x="268" y="4437"/>
                      <a:pt x="568" y="4437"/>
                    </a:cubicBezTo>
                    <a:lnTo>
                      <a:pt x="801" y="4437"/>
                    </a:lnTo>
                    <a:cubicBezTo>
                      <a:pt x="1135" y="4437"/>
                      <a:pt x="1402" y="4170"/>
                      <a:pt x="1402" y="3837"/>
                    </a:cubicBezTo>
                    <a:lnTo>
                      <a:pt x="140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sp>
          <p:nvSpPr>
            <p:cNvPr id="131" name="Google Shape;131;p15"/>
            <p:cNvSpPr/>
            <p:nvPr/>
          </p:nvSpPr>
          <p:spPr>
            <a:xfrm>
              <a:off x="3257525" y="3245904"/>
              <a:ext cx="97800" cy="97800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2" name="Google Shape;132;p15"/>
            <p:cNvSpPr/>
            <p:nvPr/>
          </p:nvSpPr>
          <p:spPr>
            <a:xfrm>
              <a:off x="4650475" y="2222325"/>
              <a:ext cx="194400" cy="194400"/>
            </a:xfrm>
            <a:prstGeom prst="ellipse">
              <a:avLst/>
            </a:prstGeom>
            <a:gradFill>
              <a:gsLst>
                <a:gs pos="0">
                  <a:schemeClr val="accent2"/>
                </a:gs>
                <a:gs pos="100000">
                  <a:schemeClr val="dk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3" name="Google Shape;133;p15"/>
            <p:cNvSpPr/>
            <p:nvPr/>
          </p:nvSpPr>
          <p:spPr>
            <a:xfrm>
              <a:off x="3063125" y="2222313"/>
              <a:ext cx="194400" cy="1944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4" name="Google Shape;134;p15"/>
            <p:cNvSpPr/>
            <p:nvPr/>
          </p:nvSpPr>
          <p:spPr>
            <a:xfrm>
              <a:off x="3979175" y="3518650"/>
              <a:ext cx="42300" cy="42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5" name="Google Shape;135;p15"/>
            <p:cNvSpPr/>
            <p:nvPr/>
          </p:nvSpPr>
          <p:spPr>
            <a:xfrm>
              <a:off x="4924400" y="4183554"/>
              <a:ext cx="97800" cy="97800"/>
            </a:xfrm>
            <a:prstGeom prst="ellipse">
              <a:avLst/>
            </a:prstGeom>
            <a:gradFill>
              <a:gsLst>
                <a:gs pos="0">
                  <a:schemeClr val="accent2"/>
                </a:gs>
                <a:gs pos="100000">
                  <a:schemeClr val="dk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6" name="Google Shape;136;p15"/>
            <p:cNvSpPr/>
            <p:nvPr/>
          </p:nvSpPr>
          <p:spPr>
            <a:xfrm>
              <a:off x="3740425" y="1787438"/>
              <a:ext cx="80100" cy="80100"/>
            </a:xfrm>
            <a:prstGeom prst="ellipse">
              <a:avLst/>
            </a:prstGeom>
            <a:gradFill>
              <a:gsLst>
                <a:gs pos="0">
                  <a:schemeClr val="accent2"/>
                </a:gs>
                <a:gs pos="100000">
                  <a:schemeClr val="dk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7" name="Google Shape;137;p15"/>
            <p:cNvSpPr/>
            <p:nvPr/>
          </p:nvSpPr>
          <p:spPr>
            <a:xfrm>
              <a:off x="3276975" y="4043338"/>
              <a:ext cx="80100" cy="801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55;p16"/>
          <p:cNvSpPr/>
          <p:nvPr/>
        </p:nvSpPr>
        <p:spPr>
          <a:xfrm rot="7198898">
            <a:off x="1301214" y="729718"/>
            <a:ext cx="3960917" cy="3940716"/>
          </a:xfrm>
          <a:custGeom>
            <a:avLst/>
            <a:gdLst/>
            <a:ahLst/>
            <a:cxnLst/>
            <a:rect l="l" t="t" r="r" b="b"/>
            <a:pathLst>
              <a:path w="207404" h="206346" extrusionOk="0">
                <a:moveTo>
                  <a:pt x="103944" y="65896"/>
                </a:moveTo>
                <a:cubicBezTo>
                  <a:pt x="114099" y="65896"/>
                  <a:pt x="124406" y="70041"/>
                  <a:pt x="132114" y="79198"/>
                </a:cubicBezTo>
                <a:cubicBezTo>
                  <a:pt x="145426" y="94943"/>
                  <a:pt x="143422" y="118417"/>
                  <a:pt x="127677" y="131728"/>
                </a:cubicBezTo>
                <a:lnTo>
                  <a:pt x="127677" y="131585"/>
                </a:lnTo>
                <a:cubicBezTo>
                  <a:pt x="120415" y="137698"/>
                  <a:pt x="112071" y="140425"/>
                  <a:pt x="103930" y="140425"/>
                </a:cubicBezTo>
                <a:cubicBezTo>
                  <a:pt x="83668" y="140425"/>
                  <a:pt x="64659" y="123539"/>
                  <a:pt x="66701" y="99952"/>
                </a:cubicBezTo>
                <a:cubicBezTo>
                  <a:pt x="68530" y="78838"/>
                  <a:pt x="86000" y="65896"/>
                  <a:pt x="103944" y="65896"/>
                </a:cubicBezTo>
                <a:close/>
                <a:moveTo>
                  <a:pt x="102774" y="1"/>
                </a:moveTo>
                <a:cubicBezTo>
                  <a:pt x="96620" y="1"/>
                  <a:pt x="91449" y="4960"/>
                  <a:pt x="91178" y="11209"/>
                </a:cubicBezTo>
                <a:lnTo>
                  <a:pt x="90891" y="17507"/>
                </a:lnTo>
                <a:cubicBezTo>
                  <a:pt x="90748" y="22516"/>
                  <a:pt x="87456" y="26810"/>
                  <a:pt x="82589" y="28242"/>
                </a:cubicBezTo>
                <a:cubicBezTo>
                  <a:pt x="81015" y="28671"/>
                  <a:pt x="79297" y="29244"/>
                  <a:pt x="77723" y="29816"/>
                </a:cubicBezTo>
                <a:cubicBezTo>
                  <a:pt x="76506" y="30222"/>
                  <a:pt x="75252" y="30418"/>
                  <a:pt x="74008" y="30418"/>
                </a:cubicBezTo>
                <a:cubicBezTo>
                  <a:pt x="70424" y="30418"/>
                  <a:pt x="66929" y="28784"/>
                  <a:pt x="64698" y="25808"/>
                </a:cubicBezTo>
                <a:lnTo>
                  <a:pt x="60976" y="20799"/>
                </a:lnTo>
                <a:cubicBezTo>
                  <a:pt x="58608" y="17777"/>
                  <a:pt x="55122" y="16200"/>
                  <a:pt x="51633" y="16200"/>
                </a:cubicBezTo>
                <a:cubicBezTo>
                  <a:pt x="49008" y="16200"/>
                  <a:pt x="46381" y="17094"/>
                  <a:pt x="44229" y="18938"/>
                </a:cubicBezTo>
                <a:lnTo>
                  <a:pt x="30918" y="30102"/>
                </a:lnTo>
                <a:cubicBezTo>
                  <a:pt x="25908" y="34396"/>
                  <a:pt x="25335" y="41983"/>
                  <a:pt x="29773" y="46849"/>
                </a:cubicBezTo>
                <a:lnTo>
                  <a:pt x="34067" y="51573"/>
                </a:lnTo>
                <a:cubicBezTo>
                  <a:pt x="37502" y="55151"/>
                  <a:pt x="38218" y="60590"/>
                  <a:pt x="35784" y="64884"/>
                </a:cubicBezTo>
                <a:cubicBezTo>
                  <a:pt x="34925" y="66459"/>
                  <a:pt x="34067" y="68033"/>
                  <a:pt x="33351" y="69465"/>
                </a:cubicBezTo>
                <a:cubicBezTo>
                  <a:pt x="31443" y="73536"/>
                  <a:pt x="27385" y="76024"/>
                  <a:pt x="23089" y="76024"/>
                </a:cubicBezTo>
                <a:cubicBezTo>
                  <a:pt x="22552" y="76024"/>
                  <a:pt x="22011" y="75985"/>
                  <a:pt x="21471" y="75906"/>
                </a:cubicBezTo>
                <a:lnTo>
                  <a:pt x="15173" y="75047"/>
                </a:lnTo>
                <a:cubicBezTo>
                  <a:pt x="14730" y="74999"/>
                  <a:pt x="14290" y="74975"/>
                  <a:pt x="13855" y="74975"/>
                </a:cubicBezTo>
                <a:cubicBezTo>
                  <a:pt x="7823" y="74975"/>
                  <a:pt x="2682" y="79498"/>
                  <a:pt x="2147" y="85639"/>
                </a:cubicBezTo>
                <a:lnTo>
                  <a:pt x="573" y="102958"/>
                </a:lnTo>
                <a:cubicBezTo>
                  <a:pt x="0" y="109542"/>
                  <a:pt x="5153" y="115268"/>
                  <a:pt x="11738" y="115554"/>
                </a:cubicBezTo>
                <a:lnTo>
                  <a:pt x="18036" y="115840"/>
                </a:lnTo>
                <a:cubicBezTo>
                  <a:pt x="23045" y="115984"/>
                  <a:pt x="27339" y="119419"/>
                  <a:pt x="28771" y="124142"/>
                </a:cubicBezTo>
                <a:cubicBezTo>
                  <a:pt x="29200" y="125860"/>
                  <a:pt x="29773" y="127434"/>
                  <a:pt x="30345" y="129152"/>
                </a:cubicBezTo>
                <a:cubicBezTo>
                  <a:pt x="31920" y="133875"/>
                  <a:pt x="30345" y="139028"/>
                  <a:pt x="26337" y="142034"/>
                </a:cubicBezTo>
                <a:lnTo>
                  <a:pt x="21328" y="146042"/>
                </a:lnTo>
                <a:cubicBezTo>
                  <a:pt x="16032" y="150050"/>
                  <a:pt x="15316" y="157636"/>
                  <a:pt x="19610" y="162789"/>
                </a:cubicBezTo>
                <a:lnTo>
                  <a:pt x="30775" y="175957"/>
                </a:lnTo>
                <a:cubicBezTo>
                  <a:pt x="33020" y="178745"/>
                  <a:pt x="36313" y="180150"/>
                  <a:pt x="39634" y="180150"/>
                </a:cubicBezTo>
                <a:cubicBezTo>
                  <a:pt x="42451" y="180150"/>
                  <a:pt x="45288" y="179139"/>
                  <a:pt x="47521" y="177102"/>
                </a:cubicBezTo>
                <a:lnTo>
                  <a:pt x="52102" y="172808"/>
                </a:lnTo>
                <a:cubicBezTo>
                  <a:pt x="54335" y="170747"/>
                  <a:pt x="57134" y="169717"/>
                  <a:pt x="59975" y="169717"/>
                </a:cubicBezTo>
                <a:cubicBezTo>
                  <a:pt x="61869" y="169717"/>
                  <a:pt x="63782" y="170175"/>
                  <a:pt x="65556" y="171091"/>
                </a:cubicBezTo>
                <a:cubicBezTo>
                  <a:pt x="66988" y="171949"/>
                  <a:pt x="68562" y="172808"/>
                  <a:pt x="70137" y="173524"/>
                </a:cubicBezTo>
                <a:cubicBezTo>
                  <a:pt x="74574" y="175671"/>
                  <a:pt x="77150" y="180538"/>
                  <a:pt x="76578" y="185404"/>
                </a:cubicBezTo>
                <a:lnTo>
                  <a:pt x="75719" y="191702"/>
                </a:lnTo>
                <a:cubicBezTo>
                  <a:pt x="74860" y="198286"/>
                  <a:pt x="79727" y="204155"/>
                  <a:pt x="86311" y="204727"/>
                </a:cubicBezTo>
                <a:lnTo>
                  <a:pt x="103487" y="206302"/>
                </a:lnTo>
                <a:cubicBezTo>
                  <a:pt x="103830" y="206331"/>
                  <a:pt x="104170" y="206345"/>
                  <a:pt x="104508" y="206345"/>
                </a:cubicBezTo>
                <a:cubicBezTo>
                  <a:pt x="110784" y="206345"/>
                  <a:pt x="115955" y="201386"/>
                  <a:pt x="116226" y="195137"/>
                </a:cubicBezTo>
                <a:lnTo>
                  <a:pt x="116513" y="188839"/>
                </a:lnTo>
                <a:cubicBezTo>
                  <a:pt x="116656" y="183830"/>
                  <a:pt x="119948" y="179536"/>
                  <a:pt x="124814" y="178104"/>
                </a:cubicBezTo>
                <a:cubicBezTo>
                  <a:pt x="126389" y="177675"/>
                  <a:pt x="128107" y="177102"/>
                  <a:pt x="129681" y="176530"/>
                </a:cubicBezTo>
                <a:cubicBezTo>
                  <a:pt x="130897" y="176124"/>
                  <a:pt x="132142" y="175928"/>
                  <a:pt x="133372" y="175928"/>
                </a:cubicBezTo>
                <a:cubicBezTo>
                  <a:pt x="136916" y="175928"/>
                  <a:pt x="140331" y="177562"/>
                  <a:pt x="142563" y="180538"/>
                </a:cubicBezTo>
                <a:lnTo>
                  <a:pt x="146428" y="185547"/>
                </a:lnTo>
                <a:cubicBezTo>
                  <a:pt x="148785" y="188473"/>
                  <a:pt x="152249" y="190014"/>
                  <a:pt x="155720" y="190014"/>
                </a:cubicBezTo>
                <a:cubicBezTo>
                  <a:pt x="158363" y="190014"/>
                  <a:pt x="161009" y="189121"/>
                  <a:pt x="163175" y="187265"/>
                </a:cubicBezTo>
                <a:lnTo>
                  <a:pt x="176486" y="176100"/>
                </a:lnTo>
                <a:cubicBezTo>
                  <a:pt x="181496" y="171806"/>
                  <a:pt x="182068" y="164220"/>
                  <a:pt x="177488" y="159354"/>
                </a:cubicBezTo>
                <a:lnTo>
                  <a:pt x="173337" y="154773"/>
                </a:lnTo>
                <a:cubicBezTo>
                  <a:pt x="169902" y="151052"/>
                  <a:pt x="169186" y="145613"/>
                  <a:pt x="171620" y="141318"/>
                </a:cubicBezTo>
                <a:cubicBezTo>
                  <a:pt x="172478" y="139744"/>
                  <a:pt x="173337" y="138313"/>
                  <a:pt x="174053" y="136738"/>
                </a:cubicBezTo>
                <a:cubicBezTo>
                  <a:pt x="175961" y="132667"/>
                  <a:pt x="180019" y="130179"/>
                  <a:pt x="184315" y="130179"/>
                </a:cubicBezTo>
                <a:cubicBezTo>
                  <a:pt x="184852" y="130179"/>
                  <a:pt x="185392" y="130218"/>
                  <a:pt x="185933" y="130297"/>
                </a:cubicBezTo>
                <a:lnTo>
                  <a:pt x="192231" y="131156"/>
                </a:lnTo>
                <a:cubicBezTo>
                  <a:pt x="192739" y="131222"/>
                  <a:pt x="193242" y="131254"/>
                  <a:pt x="193739" y="131254"/>
                </a:cubicBezTo>
                <a:cubicBezTo>
                  <a:pt x="199689" y="131254"/>
                  <a:pt x="204728" y="126641"/>
                  <a:pt x="205256" y="120564"/>
                </a:cubicBezTo>
                <a:lnTo>
                  <a:pt x="206831" y="103245"/>
                </a:lnTo>
                <a:cubicBezTo>
                  <a:pt x="207403" y="96660"/>
                  <a:pt x="202251" y="90935"/>
                  <a:pt x="195666" y="90649"/>
                </a:cubicBezTo>
                <a:lnTo>
                  <a:pt x="189368" y="90362"/>
                </a:lnTo>
                <a:cubicBezTo>
                  <a:pt x="184359" y="90219"/>
                  <a:pt x="180065" y="86927"/>
                  <a:pt x="178633" y="82060"/>
                </a:cubicBezTo>
                <a:cubicBezTo>
                  <a:pt x="178204" y="80343"/>
                  <a:pt x="177631" y="78768"/>
                  <a:pt x="177059" y="77194"/>
                </a:cubicBezTo>
                <a:cubicBezTo>
                  <a:pt x="175484" y="72470"/>
                  <a:pt x="177059" y="67174"/>
                  <a:pt x="181067" y="64169"/>
                </a:cubicBezTo>
                <a:lnTo>
                  <a:pt x="185933" y="60447"/>
                </a:lnTo>
                <a:cubicBezTo>
                  <a:pt x="191229" y="56296"/>
                  <a:pt x="192088" y="48710"/>
                  <a:pt x="187794" y="43700"/>
                </a:cubicBezTo>
                <a:lnTo>
                  <a:pt x="176629" y="30389"/>
                </a:lnTo>
                <a:cubicBezTo>
                  <a:pt x="174288" y="27657"/>
                  <a:pt x="170967" y="26244"/>
                  <a:pt x="167642" y="26244"/>
                </a:cubicBezTo>
                <a:cubicBezTo>
                  <a:pt x="164870" y="26244"/>
                  <a:pt x="162095" y="27226"/>
                  <a:pt x="159883" y="29244"/>
                </a:cubicBezTo>
                <a:lnTo>
                  <a:pt x="155302" y="33538"/>
                </a:lnTo>
                <a:cubicBezTo>
                  <a:pt x="153069" y="35599"/>
                  <a:pt x="150218" y="36629"/>
                  <a:pt x="147367" y="36629"/>
                </a:cubicBezTo>
                <a:cubicBezTo>
                  <a:pt x="145466" y="36629"/>
                  <a:pt x="143565" y="36171"/>
                  <a:pt x="141847" y="35255"/>
                </a:cubicBezTo>
                <a:cubicBezTo>
                  <a:pt x="140273" y="34396"/>
                  <a:pt x="138842" y="33538"/>
                  <a:pt x="137267" y="32822"/>
                </a:cubicBezTo>
                <a:cubicBezTo>
                  <a:pt x="132687" y="30675"/>
                  <a:pt x="130110" y="25808"/>
                  <a:pt x="130826" y="20942"/>
                </a:cubicBezTo>
                <a:lnTo>
                  <a:pt x="131685" y="14644"/>
                </a:lnTo>
                <a:cubicBezTo>
                  <a:pt x="132544" y="8060"/>
                  <a:pt x="127677" y="2191"/>
                  <a:pt x="121093" y="1618"/>
                </a:cubicBezTo>
                <a:lnTo>
                  <a:pt x="103774" y="44"/>
                </a:lnTo>
                <a:cubicBezTo>
                  <a:pt x="103438" y="15"/>
                  <a:pt x="103104" y="1"/>
                  <a:pt x="102774" y="1"/>
                </a:cubicBezTo>
                <a:close/>
              </a:path>
            </a:pathLst>
          </a:custGeom>
          <a:solidFill>
            <a:srgbClr val="761C81">
              <a:alpha val="40000"/>
            </a:srgb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2" name="Google Shape;142;p16"/>
          <p:cNvSpPr txBox="1">
            <a:spLocks noGrp="1"/>
          </p:cNvSpPr>
          <p:nvPr>
            <p:ph type="title"/>
          </p:nvPr>
        </p:nvSpPr>
        <p:spPr>
          <a:xfrm>
            <a:off x="719999" y="539500"/>
            <a:ext cx="5113641" cy="78408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2"/>
                </a:solidFill>
              </a:rPr>
              <a:t>Flask</a:t>
            </a:r>
            <a:r>
              <a:rPr lang="en-US" dirty="0"/>
              <a:t> Server for Testing Our Model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43" name="Google Shape;143;p16"/>
          <p:cNvSpPr txBox="1">
            <a:spLocks noGrp="1"/>
          </p:cNvSpPr>
          <p:nvPr>
            <p:ph type="body" idx="1"/>
          </p:nvPr>
        </p:nvSpPr>
        <p:spPr>
          <a:xfrm>
            <a:off x="720000" y="1929682"/>
            <a:ext cx="6878299" cy="251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dirty="0"/>
              <a:t>Working on UI/UX Design Implementation using Flutter: Focusing on designing and implementing user interface and user experience elements using the Flutter framework.</a:t>
            </a:r>
            <a:endParaRPr lang="en-US"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endParaRPr lang="en-US"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dirty="0"/>
              <a:t>Creating a Flask Server and Hosting on Heroku: Developing a Flask server to host our models and enabling HTTP protocol requests and responses for obtaining predictions. However, we encountered a challenge where the .</a:t>
            </a:r>
            <a:r>
              <a:rPr lang="en-US" dirty="0" err="1"/>
              <a:t>tflite</a:t>
            </a:r>
            <a:r>
              <a:rPr lang="en-US" dirty="0"/>
              <a:t> model provided inaccurate predictions, resulting in decreased model accuracy.</a:t>
            </a:r>
            <a:endParaRPr lang="en-US" dirty="0"/>
          </a:p>
        </p:txBody>
      </p:sp>
      <p:sp>
        <p:nvSpPr>
          <p:cNvPr id="144" name="Google Shape;144;p16"/>
          <p:cNvSpPr/>
          <p:nvPr/>
        </p:nvSpPr>
        <p:spPr>
          <a:xfrm>
            <a:off x="7546751" y="940338"/>
            <a:ext cx="213431" cy="214685"/>
          </a:xfrm>
          <a:custGeom>
            <a:avLst/>
            <a:gdLst/>
            <a:ahLst/>
            <a:cxnLst/>
            <a:rect l="l" t="t" r="r" b="b"/>
            <a:pathLst>
              <a:path w="3065" h="3083" fill="none" extrusionOk="0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5" name="Google Shape;145;p16"/>
          <p:cNvSpPr/>
          <p:nvPr/>
        </p:nvSpPr>
        <p:spPr>
          <a:xfrm>
            <a:off x="7093638" y="832531"/>
            <a:ext cx="107827" cy="107819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6" name="Google Shape;146;p16"/>
          <p:cNvSpPr/>
          <p:nvPr/>
        </p:nvSpPr>
        <p:spPr>
          <a:xfrm rot="-1685758">
            <a:off x="8328153" y="1334059"/>
            <a:ext cx="59549" cy="60168"/>
          </a:xfrm>
          <a:custGeom>
            <a:avLst/>
            <a:gdLst/>
            <a:ahLst/>
            <a:cxnLst/>
            <a:rect l="l" t="t" r="r" b="b"/>
            <a:pathLst>
              <a:path w="1729" h="1747" fill="none" extrusionOk="0">
                <a:moveTo>
                  <a:pt x="1729" y="749"/>
                </a:moveTo>
                <a:cubicBezTo>
                  <a:pt x="1729" y="1408"/>
                  <a:pt x="927" y="1746"/>
                  <a:pt x="464" y="1265"/>
                </a:cubicBezTo>
                <a:cubicBezTo>
                  <a:pt x="1" y="802"/>
                  <a:pt x="322" y="1"/>
                  <a:pt x="998" y="1"/>
                </a:cubicBezTo>
                <a:cubicBezTo>
                  <a:pt x="1408" y="1"/>
                  <a:pt x="1729" y="339"/>
                  <a:pt x="1729" y="749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7" name="Google Shape;147;p16"/>
          <p:cNvSpPr/>
          <p:nvPr/>
        </p:nvSpPr>
        <p:spPr>
          <a:xfrm>
            <a:off x="8104063" y="726960"/>
            <a:ext cx="213431" cy="213401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48" name="Google Shape;148;p16"/>
          <p:cNvGrpSpPr/>
          <p:nvPr/>
        </p:nvGrpSpPr>
        <p:grpSpPr>
          <a:xfrm>
            <a:off x="7862872" y="3134764"/>
            <a:ext cx="695830" cy="243805"/>
            <a:chOff x="2271950" y="2722775"/>
            <a:chExt cx="575875" cy="201775"/>
          </a:xfrm>
        </p:grpSpPr>
        <p:sp>
          <p:nvSpPr>
            <p:cNvPr id="149" name="Google Shape;149;p16"/>
            <p:cNvSpPr/>
            <p:nvPr/>
          </p:nvSpPr>
          <p:spPr>
            <a:xfrm>
              <a:off x="2562325" y="2722775"/>
              <a:ext cx="285500" cy="201775"/>
            </a:xfrm>
            <a:custGeom>
              <a:avLst/>
              <a:gdLst/>
              <a:ahLst/>
              <a:cxnLst/>
              <a:rect l="l" t="t" r="r" b="b"/>
              <a:pathLst>
                <a:path w="11420" h="8071" fill="none" extrusionOk="0">
                  <a:moveTo>
                    <a:pt x="0" y="0"/>
                  </a:moveTo>
                  <a:cubicBezTo>
                    <a:pt x="2280" y="0"/>
                    <a:pt x="4240" y="1639"/>
                    <a:pt x="4668" y="3884"/>
                  </a:cubicBezTo>
                  <a:cubicBezTo>
                    <a:pt x="6395" y="3403"/>
                    <a:pt x="8177" y="4418"/>
                    <a:pt x="8640" y="6164"/>
                  </a:cubicBezTo>
                  <a:cubicBezTo>
                    <a:pt x="9976" y="5594"/>
                    <a:pt x="11419" y="6645"/>
                    <a:pt x="11294" y="8070"/>
                  </a:cubicBezTo>
                  <a:lnTo>
                    <a:pt x="8444" y="807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0" name="Google Shape;150;p16"/>
            <p:cNvSpPr/>
            <p:nvPr/>
          </p:nvSpPr>
          <p:spPr>
            <a:xfrm>
              <a:off x="2501750" y="2722775"/>
              <a:ext cx="36100" cy="13375"/>
            </a:xfrm>
            <a:custGeom>
              <a:avLst/>
              <a:gdLst/>
              <a:ahLst/>
              <a:cxnLst/>
              <a:rect l="l" t="t" r="r" b="b"/>
              <a:pathLst>
                <a:path w="1444" h="535" fill="none" extrusionOk="0">
                  <a:moveTo>
                    <a:pt x="1443" y="0"/>
                  </a:moveTo>
                  <a:cubicBezTo>
                    <a:pt x="1443" y="0"/>
                    <a:pt x="428" y="107"/>
                    <a:pt x="0" y="535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1" name="Google Shape;151;p16"/>
            <p:cNvSpPr/>
            <p:nvPr/>
          </p:nvSpPr>
          <p:spPr>
            <a:xfrm>
              <a:off x="2271950" y="2870625"/>
              <a:ext cx="477450" cy="53475"/>
            </a:xfrm>
            <a:custGeom>
              <a:avLst/>
              <a:gdLst/>
              <a:ahLst/>
              <a:cxnLst/>
              <a:rect l="l" t="t" r="r" b="b"/>
              <a:pathLst>
                <a:path w="19098" h="2139" fill="none" extrusionOk="0">
                  <a:moveTo>
                    <a:pt x="19097" y="2138"/>
                  </a:moveTo>
                  <a:lnTo>
                    <a:pt x="0" y="2138"/>
                  </a:lnTo>
                  <a:cubicBezTo>
                    <a:pt x="0" y="2138"/>
                    <a:pt x="374" y="1"/>
                    <a:pt x="2476" y="179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2" name="Google Shape;152;p16"/>
            <p:cNvSpPr/>
            <p:nvPr/>
          </p:nvSpPr>
          <p:spPr>
            <a:xfrm>
              <a:off x="2709725" y="2836775"/>
              <a:ext cx="39675" cy="20950"/>
            </a:xfrm>
            <a:custGeom>
              <a:avLst/>
              <a:gdLst/>
              <a:ahLst/>
              <a:cxnLst/>
              <a:rect l="l" t="t" r="r" b="b"/>
              <a:pathLst>
                <a:path w="1587" h="838" fill="none" extrusionOk="0">
                  <a:moveTo>
                    <a:pt x="1" y="1"/>
                  </a:moveTo>
                  <a:cubicBezTo>
                    <a:pt x="1" y="1"/>
                    <a:pt x="1159" y="108"/>
                    <a:pt x="1586" y="838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3" name="Google Shape;153;p16"/>
            <p:cNvSpPr/>
            <p:nvPr/>
          </p:nvSpPr>
          <p:spPr>
            <a:xfrm>
              <a:off x="2375275" y="2798475"/>
              <a:ext cx="85075" cy="27200"/>
            </a:xfrm>
            <a:custGeom>
              <a:avLst/>
              <a:gdLst/>
              <a:ahLst/>
              <a:cxnLst/>
              <a:rect l="l" t="t" r="r" b="b"/>
              <a:pathLst>
                <a:path w="3403" h="1088" fill="none" extrusionOk="0">
                  <a:moveTo>
                    <a:pt x="3403" y="357"/>
                  </a:moveTo>
                  <a:cubicBezTo>
                    <a:pt x="3403" y="357"/>
                    <a:pt x="1301" y="1"/>
                    <a:pt x="0" y="1087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54" name="Google Shape;154;p16"/>
          <p:cNvSpPr/>
          <p:nvPr/>
        </p:nvSpPr>
        <p:spPr>
          <a:xfrm rot="7201932">
            <a:off x="8171962" y="1678403"/>
            <a:ext cx="371928" cy="370031"/>
          </a:xfrm>
          <a:custGeom>
            <a:avLst/>
            <a:gdLst/>
            <a:ahLst/>
            <a:cxnLst/>
            <a:rect l="l" t="t" r="r" b="b"/>
            <a:pathLst>
              <a:path w="207404" h="206346" extrusionOk="0">
                <a:moveTo>
                  <a:pt x="103944" y="65896"/>
                </a:moveTo>
                <a:cubicBezTo>
                  <a:pt x="114099" y="65896"/>
                  <a:pt x="124406" y="70041"/>
                  <a:pt x="132114" y="79198"/>
                </a:cubicBezTo>
                <a:cubicBezTo>
                  <a:pt x="145426" y="94943"/>
                  <a:pt x="143422" y="118417"/>
                  <a:pt x="127677" y="131728"/>
                </a:cubicBezTo>
                <a:lnTo>
                  <a:pt x="127677" y="131585"/>
                </a:lnTo>
                <a:cubicBezTo>
                  <a:pt x="120415" y="137698"/>
                  <a:pt x="112071" y="140425"/>
                  <a:pt x="103930" y="140425"/>
                </a:cubicBezTo>
                <a:cubicBezTo>
                  <a:pt x="83668" y="140425"/>
                  <a:pt x="64659" y="123539"/>
                  <a:pt x="66701" y="99952"/>
                </a:cubicBezTo>
                <a:cubicBezTo>
                  <a:pt x="68530" y="78838"/>
                  <a:pt x="86000" y="65896"/>
                  <a:pt x="103944" y="65896"/>
                </a:cubicBezTo>
                <a:close/>
                <a:moveTo>
                  <a:pt x="102774" y="1"/>
                </a:moveTo>
                <a:cubicBezTo>
                  <a:pt x="96620" y="1"/>
                  <a:pt x="91449" y="4960"/>
                  <a:pt x="91178" y="11209"/>
                </a:cubicBezTo>
                <a:lnTo>
                  <a:pt x="90891" y="17507"/>
                </a:lnTo>
                <a:cubicBezTo>
                  <a:pt x="90748" y="22516"/>
                  <a:pt x="87456" y="26810"/>
                  <a:pt x="82589" y="28242"/>
                </a:cubicBezTo>
                <a:cubicBezTo>
                  <a:pt x="81015" y="28671"/>
                  <a:pt x="79297" y="29244"/>
                  <a:pt x="77723" y="29816"/>
                </a:cubicBezTo>
                <a:cubicBezTo>
                  <a:pt x="76506" y="30222"/>
                  <a:pt x="75252" y="30418"/>
                  <a:pt x="74008" y="30418"/>
                </a:cubicBezTo>
                <a:cubicBezTo>
                  <a:pt x="70424" y="30418"/>
                  <a:pt x="66929" y="28784"/>
                  <a:pt x="64698" y="25808"/>
                </a:cubicBezTo>
                <a:lnTo>
                  <a:pt x="60976" y="20799"/>
                </a:lnTo>
                <a:cubicBezTo>
                  <a:pt x="58608" y="17777"/>
                  <a:pt x="55122" y="16200"/>
                  <a:pt x="51633" y="16200"/>
                </a:cubicBezTo>
                <a:cubicBezTo>
                  <a:pt x="49008" y="16200"/>
                  <a:pt x="46381" y="17094"/>
                  <a:pt x="44229" y="18938"/>
                </a:cubicBezTo>
                <a:lnTo>
                  <a:pt x="30918" y="30102"/>
                </a:lnTo>
                <a:cubicBezTo>
                  <a:pt x="25908" y="34396"/>
                  <a:pt x="25335" y="41983"/>
                  <a:pt x="29773" y="46849"/>
                </a:cubicBezTo>
                <a:lnTo>
                  <a:pt x="34067" y="51573"/>
                </a:lnTo>
                <a:cubicBezTo>
                  <a:pt x="37502" y="55151"/>
                  <a:pt x="38218" y="60590"/>
                  <a:pt x="35784" y="64884"/>
                </a:cubicBezTo>
                <a:cubicBezTo>
                  <a:pt x="34925" y="66459"/>
                  <a:pt x="34067" y="68033"/>
                  <a:pt x="33351" y="69465"/>
                </a:cubicBezTo>
                <a:cubicBezTo>
                  <a:pt x="31443" y="73536"/>
                  <a:pt x="27385" y="76024"/>
                  <a:pt x="23089" y="76024"/>
                </a:cubicBezTo>
                <a:cubicBezTo>
                  <a:pt x="22552" y="76024"/>
                  <a:pt x="22011" y="75985"/>
                  <a:pt x="21471" y="75906"/>
                </a:cubicBezTo>
                <a:lnTo>
                  <a:pt x="15173" y="75047"/>
                </a:lnTo>
                <a:cubicBezTo>
                  <a:pt x="14730" y="74999"/>
                  <a:pt x="14290" y="74975"/>
                  <a:pt x="13855" y="74975"/>
                </a:cubicBezTo>
                <a:cubicBezTo>
                  <a:pt x="7823" y="74975"/>
                  <a:pt x="2682" y="79498"/>
                  <a:pt x="2147" y="85639"/>
                </a:cubicBezTo>
                <a:lnTo>
                  <a:pt x="573" y="102958"/>
                </a:lnTo>
                <a:cubicBezTo>
                  <a:pt x="0" y="109542"/>
                  <a:pt x="5153" y="115268"/>
                  <a:pt x="11738" y="115554"/>
                </a:cubicBezTo>
                <a:lnTo>
                  <a:pt x="18036" y="115840"/>
                </a:lnTo>
                <a:cubicBezTo>
                  <a:pt x="23045" y="115984"/>
                  <a:pt x="27339" y="119419"/>
                  <a:pt x="28771" y="124142"/>
                </a:cubicBezTo>
                <a:cubicBezTo>
                  <a:pt x="29200" y="125860"/>
                  <a:pt x="29773" y="127434"/>
                  <a:pt x="30345" y="129152"/>
                </a:cubicBezTo>
                <a:cubicBezTo>
                  <a:pt x="31920" y="133875"/>
                  <a:pt x="30345" y="139028"/>
                  <a:pt x="26337" y="142034"/>
                </a:cubicBezTo>
                <a:lnTo>
                  <a:pt x="21328" y="146042"/>
                </a:lnTo>
                <a:cubicBezTo>
                  <a:pt x="16032" y="150050"/>
                  <a:pt x="15316" y="157636"/>
                  <a:pt x="19610" y="162789"/>
                </a:cubicBezTo>
                <a:lnTo>
                  <a:pt x="30775" y="175957"/>
                </a:lnTo>
                <a:cubicBezTo>
                  <a:pt x="33020" y="178745"/>
                  <a:pt x="36313" y="180150"/>
                  <a:pt x="39634" y="180150"/>
                </a:cubicBezTo>
                <a:cubicBezTo>
                  <a:pt x="42451" y="180150"/>
                  <a:pt x="45288" y="179139"/>
                  <a:pt x="47521" y="177102"/>
                </a:cubicBezTo>
                <a:lnTo>
                  <a:pt x="52102" y="172808"/>
                </a:lnTo>
                <a:cubicBezTo>
                  <a:pt x="54335" y="170747"/>
                  <a:pt x="57134" y="169717"/>
                  <a:pt x="59975" y="169717"/>
                </a:cubicBezTo>
                <a:cubicBezTo>
                  <a:pt x="61869" y="169717"/>
                  <a:pt x="63782" y="170175"/>
                  <a:pt x="65556" y="171091"/>
                </a:cubicBezTo>
                <a:cubicBezTo>
                  <a:pt x="66988" y="171949"/>
                  <a:pt x="68562" y="172808"/>
                  <a:pt x="70137" y="173524"/>
                </a:cubicBezTo>
                <a:cubicBezTo>
                  <a:pt x="74574" y="175671"/>
                  <a:pt x="77150" y="180538"/>
                  <a:pt x="76578" y="185404"/>
                </a:cubicBezTo>
                <a:lnTo>
                  <a:pt x="75719" y="191702"/>
                </a:lnTo>
                <a:cubicBezTo>
                  <a:pt x="74860" y="198286"/>
                  <a:pt x="79727" y="204155"/>
                  <a:pt x="86311" y="204727"/>
                </a:cubicBezTo>
                <a:lnTo>
                  <a:pt x="103487" y="206302"/>
                </a:lnTo>
                <a:cubicBezTo>
                  <a:pt x="103830" y="206331"/>
                  <a:pt x="104170" y="206345"/>
                  <a:pt x="104508" y="206345"/>
                </a:cubicBezTo>
                <a:cubicBezTo>
                  <a:pt x="110784" y="206345"/>
                  <a:pt x="115955" y="201386"/>
                  <a:pt x="116226" y="195137"/>
                </a:cubicBezTo>
                <a:lnTo>
                  <a:pt x="116513" y="188839"/>
                </a:lnTo>
                <a:cubicBezTo>
                  <a:pt x="116656" y="183830"/>
                  <a:pt x="119948" y="179536"/>
                  <a:pt x="124814" y="178104"/>
                </a:cubicBezTo>
                <a:cubicBezTo>
                  <a:pt x="126389" y="177675"/>
                  <a:pt x="128107" y="177102"/>
                  <a:pt x="129681" y="176530"/>
                </a:cubicBezTo>
                <a:cubicBezTo>
                  <a:pt x="130897" y="176124"/>
                  <a:pt x="132142" y="175928"/>
                  <a:pt x="133372" y="175928"/>
                </a:cubicBezTo>
                <a:cubicBezTo>
                  <a:pt x="136916" y="175928"/>
                  <a:pt x="140331" y="177562"/>
                  <a:pt x="142563" y="180538"/>
                </a:cubicBezTo>
                <a:lnTo>
                  <a:pt x="146428" y="185547"/>
                </a:lnTo>
                <a:cubicBezTo>
                  <a:pt x="148785" y="188473"/>
                  <a:pt x="152249" y="190014"/>
                  <a:pt x="155720" y="190014"/>
                </a:cubicBezTo>
                <a:cubicBezTo>
                  <a:pt x="158363" y="190014"/>
                  <a:pt x="161009" y="189121"/>
                  <a:pt x="163175" y="187265"/>
                </a:cubicBezTo>
                <a:lnTo>
                  <a:pt x="176486" y="176100"/>
                </a:lnTo>
                <a:cubicBezTo>
                  <a:pt x="181496" y="171806"/>
                  <a:pt x="182068" y="164220"/>
                  <a:pt x="177488" y="159354"/>
                </a:cubicBezTo>
                <a:lnTo>
                  <a:pt x="173337" y="154773"/>
                </a:lnTo>
                <a:cubicBezTo>
                  <a:pt x="169902" y="151052"/>
                  <a:pt x="169186" y="145613"/>
                  <a:pt x="171620" y="141318"/>
                </a:cubicBezTo>
                <a:cubicBezTo>
                  <a:pt x="172478" y="139744"/>
                  <a:pt x="173337" y="138313"/>
                  <a:pt x="174053" y="136738"/>
                </a:cubicBezTo>
                <a:cubicBezTo>
                  <a:pt x="175961" y="132667"/>
                  <a:pt x="180019" y="130179"/>
                  <a:pt x="184315" y="130179"/>
                </a:cubicBezTo>
                <a:cubicBezTo>
                  <a:pt x="184852" y="130179"/>
                  <a:pt x="185392" y="130218"/>
                  <a:pt x="185933" y="130297"/>
                </a:cubicBezTo>
                <a:lnTo>
                  <a:pt x="192231" y="131156"/>
                </a:lnTo>
                <a:cubicBezTo>
                  <a:pt x="192739" y="131222"/>
                  <a:pt x="193242" y="131254"/>
                  <a:pt x="193739" y="131254"/>
                </a:cubicBezTo>
                <a:cubicBezTo>
                  <a:pt x="199689" y="131254"/>
                  <a:pt x="204728" y="126641"/>
                  <a:pt x="205256" y="120564"/>
                </a:cubicBezTo>
                <a:lnTo>
                  <a:pt x="206831" y="103245"/>
                </a:lnTo>
                <a:cubicBezTo>
                  <a:pt x="207403" y="96660"/>
                  <a:pt x="202251" y="90935"/>
                  <a:pt x="195666" y="90649"/>
                </a:cubicBezTo>
                <a:lnTo>
                  <a:pt x="189368" y="90362"/>
                </a:lnTo>
                <a:cubicBezTo>
                  <a:pt x="184359" y="90219"/>
                  <a:pt x="180065" y="86927"/>
                  <a:pt x="178633" y="82060"/>
                </a:cubicBezTo>
                <a:cubicBezTo>
                  <a:pt x="178204" y="80343"/>
                  <a:pt x="177631" y="78768"/>
                  <a:pt x="177059" y="77194"/>
                </a:cubicBezTo>
                <a:cubicBezTo>
                  <a:pt x="175484" y="72470"/>
                  <a:pt x="177059" y="67174"/>
                  <a:pt x="181067" y="64169"/>
                </a:cubicBezTo>
                <a:lnTo>
                  <a:pt x="185933" y="60447"/>
                </a:lnTo>
                <a:cubicBezTo>
                  <a:pt x="191229" y="56296"/>
                  <a:pt x="192088" y="48710"/>
                  <a:pt x="187794" y="43700"/>
                </a:cubicBezTo>
                <a:lnTo>
                  <a:pt x="176629" y="30389"/>
                </a:lnTo>
                <a:cubicBezTo>
                  <a:pt x="174288" y="27657"/>
                  <a:pt x="170967" y="26244"/>
                  <a:pt x="167642" y="26244"/>
                </a:cubicBezTo>
                <a:cubicBezTo>
                  <a:pt x="164870" y="26244"/>
                  <a:pt x="162095" y="27226"/>
                  <a:pt x="159883" y="29244"/>
                </a:cubicBezTo>
                <a:lnTo>
                  <a:pt x="155302" y="33538"/>
                </a:lnTo>
                <a:cubicBezTo>
                  <a:pt x="153069" y="35599"/>
                  <a:pt x="150218" y="36629"/>
                  <a:pt x="147367" y="36629"/>
                </a:cubicBezTo>
                <a:cubicBezTo>
                  <a:pt x="145466" y="36629"/>
                  <a:pt x="143565" y="36171"/>
                  <a:pt x="141847" y="35255"/>
                </a:cubicBezTo>
                <a:cubicBezTo>
                  <a:pt x="140273" y="34396"/>
                  <a:pt x="138842" y="33538"/>
                  <a:pt x="137267" y="32822"/>
                </a:cubicBezTo>
                <a:cubicBezTo>
                  <a:pt x="132687" y="30675"/>
                  <a:pt x="130110" y="25808"/>
                  <a:pt x="130826" y="20942"/>
                </a:cubicBezTo>
                <a:lnTo>
                  <a:pt x="131685" y="14644"/>
                </a:lnTo>
                <a:cubicBezTo>
                  <a:pt x="132544" y="8060"/>
                  <a:pt x="127677" y="2191"/>
                  <a:pt x="121093" y="1618"/>
                </a:cubicBezTo>
                <a:lnTo>
                  <a:pt x="103774" y="44"/>
                </a:lnTo>
                <a:cubicBezTo>
                  <a:pt x="103438" y="15"/>
                  <a:pt x="103104" y="1"/>
                  <a:pt x="102774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55" name="Google Shape;155;p16"/>
          <p:cNvSpPr/>
          <p:nvPr/>
        </p:nvSpPr>
        <p:spPr>
          <a:xfrm rot="7198898">
            <a:off x="7394787" y="2161519"/>
            <a:ext cx="700377" cy="696805"/>
          </a:xfrm>
          <a:custGeom>
            <a:avLst/>
            <a:gdLst/>
            <a:ahLst/>
            <a:cxnLst/>
            <a:rect l="l" t="t" r="r" b="b"/>
            <a:pathLst>
              <a:path w="207404" h="206346" extrusionOk="0">
                <a:moveTo>
                  <a:pt x="103944" y="65896"/>
                </a:moveTo>
                <a:cubicBezTo>
                  <a:pt x="114099" y="65896"/>
                  <a:pt x="124406" y="70041"/>
                  <a:pt x="132114" y="79198"/>
                </a:cubicBezTo>
                <a:cubicBezTo>
                  <a:pt x="145426" y="94943"/>
                  <a:pt x="143422" y="118417"/>
                  <a:pt x="127677" y="131728"/>
                </a:cubicBezTo>
                <a:lnTo>
                  <a:pt x="127677" y="131585"/>
                </a:lnTo>
                <a:cubicBezTo>
                  <a:pt x="120415" y="137698"/>
                  <a:pt x="112071" y="140425"/>
                  <a:pt x="103930" y="140425"/>
                </a:cubicBezTo>
                <a:cubicBezTo>
                  <a:pt x="83668" y="140425"/>
                  <a:pt x="64659" y="123539"/>
                  <a:pt x="66701" y="99952"/>
                </a:cubicBezTo>
                <a:cubicBezTo>
                  <a:pt x="68530" y="78838"/>
                  <a:pt x="86000" y="65896"/>
                  <a:pt x="103944" y="65896"/>
                </a:cubicBezTo>
                <a:close/>
                <a:moveTo>
                  <a:pt x="102774" y="1"/>
                </a:moveTo>
                <a:cubicBezTo>
                  <a:pt x="96620" y="1"/>
                  <a:pt x="91449" y="4960"/>
                  <a:pt x="91178" y="11209"/>
                </a:cubicBezTo>
                <a:lnTo>
                  <a:pt x="90891" y="17507"/>
                </a:lnTo>
                <a:cubicBezTo>
                  <a:pt x="90748" y="22516"/>
                  <a:pt x="87456" y="26810"/>
                  <a:pt x="82589" y="28242"/>
                </a:cubicBezTo>
                <a:cubicBezTo>
                  <a:pt x="81015" y="28671"/>
                  <a:pt x="79297" y="29244"/>
                  <a:pt x="77723" y="29816"/>
                </a:cubicBezTo>
                <a:cubicBezTo>
                  <a:pt x="76506" y="30222"/>
                  <a:pt x="75252" y="30418"/>
                  <a:pt x="74008" y="30418"/>
                </a:cubicBezTo>
                <a:cubicBezTo>
                  <a:pt x="70424" y="30418"/>
                  <a:pt x="66929" y="28784"/>
                  <a:pt x="64698" y="25808"/>
                </a:cubicBezTo>
                <a:lnTo>
                  <a:pt x="60976" y="20799"/>
                </a:lnTo>
                <a:cubicBezTo>
                  <a:pt x="58608" y="17777"/>
                  <a:pt x="55122" y="16200"/>
                  <a:pt x="51633" y="16200"/>
                </a:cubicBezTo>
                <a:cubicBezTo>
                  <a:pt x="49008" y="16200"/>
                  <a:pt x="46381" y="17094"/>
                  <a:pt x="44229" y="18938"/>
                </a:cubicBezTo>
                <a:lnTo>
                  <a:pt x="30918" y="30102"/>
                </a:lnTo>
                <a:cubicBezTo>
                  <a:pt x="25908" y="34396"/>
                  <a:pt x="25335" y="41983"/>
                  <a:pt x="29773" y="46849"/>
                </a:cubicBezTo>
                <a:lnTo>
                  <a:pt x="34067" y="51573"/>
                </a:lnTo>
                <a:cubicBezTo>
                  <a:pt x="37502" y="55151"/>
                  <a:pt x="38218" y="60590"/>
                  <a:pt x="35784" y="64884"/>
                </a:cubicBezTo>
                <a:cubicBezTo>
                  <a:pt x="34925" y="66459"/>
                  <a:pt x="34067" y="68033"/>
                  <a:pt x="33351" y="69465"/>
                </a:cubicBezTo>
                <a:cubicBezTo>
                  <a:pt x="31443" y="73536"/>
                  <a:pt x="27385" y="76024"/>
                  <a:pt x="23089" y="76024"/>
                </a:cubicBezTo>
                <a:cubicBezTo>
                  <a:pt x="22552" y="76024"/>
                  <a:pt x="22011" y="75985"/>
                  <a:pt x="21471" y="75906"/>
                </a:cubicBezTo>
                <a:lnTo>
                  <a:pt x="15173" y="75047"/>
                </a:lnTo>
                <a:cubicBezTo>
                  <a:pt x="14730" y="74999"/>
                  <a:pt x="14290" y="74975"/>
                  <a:pt x="13855" y="74975"/>
                </a:cubicBezTo>
                <a:cubicBezTo>
                  <a:pt x="7823" y="74975"/>
                  <a:pt x="2682" y="79498"/>
                  <a:pt x="2147" y="85639"/>
                </a:cubicBezTo>
                <a:lnTo>
                  <a:pt x="573" y="102958"/>
                </a:lnTo>
                <a:cubicBezTo>
                  <a:pt x="0" y="109542"/>
                  <a:pt x="5153" y="115268"/>
                  <a:pt x="11738" y="115554"/>
                </a:cubicBezTo>
                <a:lnTo>
                  <a:pt x="18036" y="115840"/>
                </a:lnTo>
                <a:cubicBezTo>
                  <a:pt x="23045" y="115984"/>
                  <a:pt x="27339" y="119419"/>
                  <a:pt x="28771" y="124142"/>
                </a:cubicBezTo>
                <a:cubicBezTo>
                  <a:pt x="29200" y="125860"/>
                  <a:pt x="29773" y="127434"/>
                  <a:pt x="30345" y="129152"/>
                </a:cubicBezTo>
                <a:cubicBezTo>
                  <a:pt x="31920" y="133875"/>
                  <a:pt x="30345" y="139028"/>
                  <a:pt x="26337" y="142034"/>
                </a:cubicBezTo>
                <a:lnTo>
                  <a:pt x="21328" y="146042"/>
                </a:lnTo>
                <a:cubicBezTo>
                  <a:pt x="16032" y="150050"/>
                  <a:pt x="15316" y="157636"/>
                  <a:pt x="19610" y="162789"/>
                </a:cubicBezTo>
                <a:lnTo>
                  <a:pt x="30775" y="175957"/>
                </a:lnTo>
                <a:cubicBezTo>
                  <a:pt x="33020" y="178745"/>
                  <a:pt x="36313" y="180150"/>
                  <a:pt x="39634" y="180150"/>
                </a:cubicBezTo>
                <a:cubicBezTo>
                  <a:pt x="42451" y="180150"/>
                  <a:pt x="45288" y="179139"/>
                  <a:pt x="47521" y="177102"/>
                </a:cubicBezTo>
                <a:lnTo>
                  <a:pt x="52102" y="172808"/>
                </a:lnTo>
                <a:cubicBezTo>
                  <a:pt x="54335" y="170747"/>
                  <a:pt x="57134" y="169717"/>
                  <a:pt x="59975" y="169717"/>
                </a:cubicBezTo>
                <a:cubicBezTo>
                  <a:pt x="61869" y="169717"/>
                  <a:pt x="63782" y="170175"/>
                  <a:pt x="65556" y="171091"/>
                </a:cubicBezTo>
                <a:cubicBezTo>
                  <a:pt x="66988" y="171949"/>
                  <a:pt x="68562" y="172808"/>
                  <a:pt x="70137" y="173524"/>
                </a:cubicBezTo>
                <a:cubicBezTo>
                  <a:pt x="74574" y="175671"/>
                  <a:pt x="77150" y="180538"/>
                  <a:pt x="76578" y="185404"/>
                </a:cubicBezTo>
                <a:lnTo>
                  <a:pt x="75719" y="191702"/>
                </a:lnTo>
                <a:cubicBezTo>
                  <a:pt x="74860" y="198286"/>
                  <a:pt x="79727" y="204155"/>
                  <a:pt x="86311" y="204727"/>
                </a:cubicBezTo>
                <a:lnTo>
                  <a:pt x="103487" y="206302"/>
                </a:lnTo>
                <a:cubicBezTo>
                  <a:pt x="103830" y="206331"/>
                  <a:pt x="104170" y="206345"/>
                  <a:pt x="104508" y="206345"/>
                </a:cubicBezTo>
                <a:cubicBezTo>
                  <a:pt x="110784" y="206345"/>
                  <a:pt x="115955" y="201386"/>
                  <a:pt x="116226" y="195137"/>
                </a:cubicBezTo>
                <a:lnTo>
                  <a:pt x="116513" y="188839"/>
                </a:lnTo>
                <a:cubicBezTo>
                  <a:pt x="116656" y="183830"/>
                  <a:pt x="119948" y="179536"/>
                  <a:pt x="124814" y="178104"/>
                </a:cubicBezTo>
                <a:cubicBezTo>
                  <a:pt x="126389" y="177675"/>
                  <a:pt x="128107" y="177102"/>
                  <a:pt x="129681" y="176530"/>
                </a:cubicBezTo>
                <a:cubicBezTo>
                  <a:pt x="130897" y="176124"/>
                  <a:pt x="132142" y="175928"/>
                  <a:pt x="133372" y="175928"/>
                </a:cubicBezTo>
                <a:cubicBezTo>
                  <a:pt x="136916" y="175928"/>
                  <a:pt x="140331" y="177562"/>
                  <a:pt x="142563" y="180538"/>
                </a:cubicBezTo>
                <a:lnTo>
                  <a:pt x="146428" y="185547"/>
                </a:lnTo>
                <a:cubicBezTo>
                  <a:pt x="148785" y="188473"/>
                  <a:pt x="152249" y="190014"/>
                  <a:pt x="155720" y="190014"/>
                </a:cubicBezTo>
                <a:cubicBezTo>
                  <a:pt x="158363" y="190014"/>
                  <a:pt x="161009" y="189121"/>
                  <a:pt x="163175" y="187265"/>
                </a:cubicBezTo>
                <a:lnTo>
                  <a:pt x="176486" y="176100"/>
                </a:lnTo>
                <a:cubicBezTo>
                  <a:pt x="181496" y="171806"/>
                  <a:pt x="182068" y="164220"/>
                  <a:pt x="177488" y="159354"/>
                </a:cubicBezTo>
                <a:lnTo>
                  <a:pt x="173337" y="154773"/>
                </a:lnTo>
                <a:cubicBezTo>
                  <a:pt x="169902" y="151052"/>
                  <a:pt x="169186" y="145613"/>
                  <a:pt x="171620" y="141318"/>
                </a:cubicBezTo>
                <a:cubicBezTo>
                  <a:pt x="172478" y="139744"/>
                  <a:pt x="173337" y="138313"/>
                  <a:pt x="174053" y="136738"/>
                </a:cubicBezTo>
                <a:cubicBezTo>
                  <a:pt x="175961" y="132667"/>
                  <a:pt x="180019" y="130179"/>
                  <a:pt x="184315" y="130179"/>
                </a:cubicBezTo>
                <a:cubicBezTo>
                  <a:pt x="184852" y="130179"/>
                  <a:pt x="185392" y="130218"/>
                  <a:pt x="185933" y="130297"/>
                </a:cubicBezTo>
                <a:lnTo>
                  <a:pt x="192231" y="131156"/>
                </a:lnTo>
                <a:cubicBezTo>
                  <a:pt x="192739" y="131222"/>
                  <a:pt x="193242" y="131254"/>
                  <a:pt x="193739" y="131254"/>
                </a:cubicBezTo>
                <a:cubicBezTo>
                  <a:pt x="199689" y="131254"/>
                  <a:pt x="204728" y="126641"/>
                  <a:pt x="205256" y="120564"/>
                </a:cubicBezTo>
                <a:lnTo>
                  <a:pt x="206831" y="103245"/>
                </a:lnTo>
                <a:cubicBezTo>
                  <a:pt x="207403" y="96660"/>
                  <a:pt x="202251" y="90935"/>
                  <a:pt x="195666" y="90649"/>
                </a:cubicBezTo>
                <a:lnTo>
                  <a:pt x="189368" y="90362"/>
                </a:lnTo>
                <a:cubicBezTo>
                  <a:pt x="184359" y="90219"/>
                  <a:pt x="180065" y="86927"/>
                  <a:pt x="178633" y="82060"/>
                </a:cubicBezTo>
                <a:cubicBezTo>
                  <a:pt x="178204" y="80343"/>
                  <a:pt x="177631" y="78768"/>
                  <a:pt x="177059" y="77194"/>
                </a:cubicBezTo>
                <a:cubicBezTo>
                  <a:pt x="175484" y="72470"/>
                  <a:pt x="177059" y="67174"/>
                  <a:pt x="181067" y="64169"/>
                </a:cubicBezTo>
                <a:lnTo>
                  <a:pt x="185933" y="60447"/>
                </a:lnTo>
                <a:cubicBezTo>
                  <a:pt x="191229" y="56296"/>
                  <a:pt x="192088" y="48710"/>
                  <a:pt x="187794" y="43700"/>
                </a:cubicBezTo>
                <a:lnTo>
                  <a:pt x="176629" y="30389"/>
                </a:lnTo>
                <a:cubicBezTo>
                  <a:pt x="174288" y="27657"/>
                  <a:pt x="170967" y="26244"/>
                  <a:pt x="167642" y="26244"/>
                </a:cubicBezTo>
                <a:cubicBezTo>
                  <a:pt x="164870" y="26244"/>
                  <a:pt x="162095" y="27226"/>
                  <a:pt x="159883" y="29244"/>
                </a:cubicBezTo>
                <a:lnTo>
                  <a:pt x="155302" y="33538"/>
                </a:lnTo>
                <a:cubicBezTo>
                  <a:pt x="153069" y="35599"/>
                  <a:pt x="150218" y="36629"/>
                  <a:pt x="147367" y="36629"/>
                </a:cubicBezTo>
                <a:cubicBezTo>
                  <a:pt x="145466" y="36629"/>
                  <a:pt x="143565" y="36171"/>
                  <a:pt x="141847" y="35255"/>
                </a:cubicBezTo>
                <a:cubicBezTo>
                  <a:pt x="140273" y="34396"/>
                  <a:pt x="138842" y="33538"/>
                  <a:pt x="137267" y="32822"/>
                </a:cubicBezTo>
                <a:cubicBezTo>
                  <a:pt x="132687" y="30675"/>
                  <a:pt x="130110" y="25808"/>
                  <a:pt x="130826" y="20942"/>
                </a:cubicBezTo>
                <a:lnTo>
                  <a:pt x="131685" y="14644"/>
                </a:lnTo>
                <a:cubicBezTo>
                  <a:pt x="132544" y="8060"/>
                  <a:pt x="127677" y="2191"/>
                  <a:pt x="121093" y="1618"/>
                </a:cubicBezTo>
                <a:lnTo>
                  <a:pt x="103774" y="44"/>
                </a:lnTo>
                <a:cubicBezTo>
                  <a:pt x="103438" y="15"/>
                  <a:pt x="103104" y="1"/>
                  <a:pt x="102774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56" name="Google Shape;156;p16"/>
          <p:cNvSpPr/>
          <p:nvPr/>
        </p:nvSpPr>
        <p:spPr>
          <a:xfrm rot="-1685758">
            <a:off x="7153853" y="1695522"/>
            <a:ext cx="59549" cy="60168"/>
          </a:xfrm>
          <a:custGeom>
            <a:avLst/>
            <a:gdLst/>
            <a:ahLst/>
            <a:cxnLst/>
            <a:rect l="l" t="t" r="r" b="b"/>
            <a:pathLst>
              <a:path w="1729" h="1747" fill="none" extrusionOk="0">
                <a:moveTo>
                  <a:pt x="1729" y="749"/>
                </a:moveTo>
                <a:cubicBezTo>
                  <a:pt x="1729" y="1408"/>
                  <a:pt x="927" y="1746"/>
                  <a:pt x="464" y="1265"/>
                </a:cubicBezTo>
                <a:cubicBezTo>
                  <a:pt x="1" y="802"/>
                  <a:pt x="322" y="1"/>
                  <a:pt x="998" y="1"/>
                </a:cubicBezTo>
                <a:cubicBezTo>
                  <a:pt x="1408" y="1"/>
                  <a:pt x="1729" y="339"/>
                  <a:pt x="1729" y="749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57" name="Google Shape;157;p16"/>
          <p:cNvSpPr/>
          <p:nvPr/>
        </p:nvSpPr>
        <p:spPr>
          <a:xfrm>
            <a:off x="7513458" y="1607050"/>
            <a:ext cx="301803" cy="301803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58" name="Google Shape;158;p16"/>
          <p:cNvSpPr/>
          <p:nvPr/>
        </p:nvSpPr>
        <p:spPr>
          <a:xfrm>
            <a:off x="8317494" y="2456017"/>
            <a:ext cx="107827" cy="107811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55;p16"/>
          <p:cNvSpPr/>
          <p:nvPr/>
        </p:nvSpPr>
        <p:spPr>
          <a:xfrm rot="7198898">
            <a:off x="1301214" y="729718"/>
            <a:ext cx="3960917" cy="3940716"/>
          </a:xfrm>
          <a:custGeom>
            <a:avLst/>
            <a:gdLst/>
            <a:ahLst/>
            <a:cxnLst/>
            <a:rect l="l" t="t" r="r" b="b"/>
            <a:pathLst>
              <a:path w="207404" h="206346" extrusionOk="0">
                <a:moveTo>
                  <a:pt x="103944" y="65896"/>
                </a:moveTo>
                <a:cubicBezTo>
                  <a:pt x="114099" y="65896"/>
                  <a:pt x="124406" y="70041"/>
                  <a:pt x="132114" y="79198"/>
                </a:cubicBezTo>
                <a:cubicBezTo>
                  <a:pt x="145426" y="94943"/>
                  <a:pt x="143422" y="118417"/>
                  <a:pt x="127677" y="131728"/>
                </a:cubicBezTo>
                <a:lnTo>
                  <a:pt x="127677" y="131585"/>
                </a:lnTo>
                <a:cubicBezTo>
                  <a:pt x="120415" y="137698"/>
                  <a:pt x="112071" y="140425"/>
                  <a:pt x="103930" y="140425"/>
                </a:cubicBezTo>
                <a:cubicBezTo>
                  <a:pt x="83668" y="140425"/>
                  <a:pt x="64659" y="123539"/>
                  <a:pt x="66701" y="99952"/>
                </a:cubicBezTo>
                <a:cubicBezTo>
                  <a:pt x="68530" y="78838"/>
                  <a:pt x="86000" y="65896"/>
                  <a:pt x="103944" y="65896"/>
                </a:cubicBezTo>
                <a:close/>
                <a:moveTo>
                  <a:pt x="102774" y="1"/>
                </a:moveTo>
                <a:cubicBezTo>
                  <a:pt x="96620" y="1"/>
                  <a:pt x="91449" y="4960"/>
                  <a:pt x="91178" y="11209"/>
                </a:cubicBezTo>
                <a:lnTo>
                  <a:pt x="90891" y="17507"/>
                </a:lnTo>
                <a:cubicBezTo>
                  <a:pt x="90748" y="22516"/>
                  <a:pt x="87456" y="26810"/>
                  <a:pt x="82589" y="28242"/>
                </a:cubicBezTo>
                <a:cubicBezTo>
                  <a:pt x="81015" y="28671"/>
                  <a:pt x="79297" y="29244"/>
                  <a:pt x="77723" y="29816"/>
                </a:cubicBezTo>
                <a:cubicBezTo>
                  <a:pt x="76506" y="30222"/>
                  <a:pt x="75252" y="30418"/>
                  <a:pt x="74008" y="30418"/>
                </a:cubicBezTo>
                <a:cubicBezTo>
                  <a:pt x="70424" y="30418"/>
                  <a:pt x="66929" y="28784"/>
                  <a:pt x="64698" y="25808"/>
                </a:cubicBezTo>
                <a:lnTo>
                  <a:pt x="60976" y="20799"/>
                </a:lnTo>
                <a:cubicBezTo>
                  <a:pt x="58608" y="17777"/>
                  <a:pt x="55122" y="16200"/>
                  <a:pt x="51633" y="16200"/>
                </a:cubicBezTo>
                <a:cubicBezTo>
                  <a:pt x="49008" y="16200"/>
                  <a:pt x="46381" y="17094"/>
                  <a:pt x="44229" y="18938"/>
                </a:cubicBezTo>
                <a:lnTo>
                  <a:pt x="30918" y="30102"/>
                </a:lnTo>
                <a:cubicBezTo>
                  <a:pt x="25908" y="34396"/>
                  <a:pt x="25335" y="41983"/>
                  <a:pt x="29773" y="46849"/>
                </a:cubicBezTo>
                <a:lnTo>
                  <a:pt x="34067" y="51573"/>
                </a:lnTo>
                <a:cubicBezTo>
                  <a:pt x="37502" y="55151"/>
                  <a:pt x="38218" y="60590"/>
                  <a:pt x="35784" y="64884"/>
                </a:cubicBezTo>
                <a:cubicBezTo>
                  <a:pt x="34925" y="66459"/>
                  <a:pt x="34067" y="68033"/>
                  <a:pt x="33351" y="69465"/>
                </a:cubicBezTo>
                <a:cubicBezTo>
                  <a:pt x="31443" y="73536"/>
                  <a:pt x="27385" y="76024"/>
                  <a:pt x="23089" y="76024"/>
                </a:cubicBezTo>
                <a:cubicBezTo>
                  <a:pt x="22552" y="76024"/>
                  <a:pt x="22011" y="75985"/>
                  <a:pt x="21471" y="75906"/>
                </a:cubicBezTo>
                <a:lnTo>
                  <a:pt x="15173" y="75047"/>
                </a:lnTo>
                <a:cubicBezTo>
                  <a:pt x="14730" y="74999"/>
                  <a:pt x="14290" y="74975"/>
                  <a:pt x="13855" y="74975"/>
                </a:cubicBezTo>
                <a:cubicBezTo>
                  <a:pt x="7823" y="74975"/>
                  <a:pt x="2682" y="79498"/>
                  <a:pt x="2147" y="85639"/>
                </a:cubicBezTo>
                <a:lnTo>
                  <a:pt x="573" y="102958"/>
                </a:lnTo>
                <a:cubicBezTo>
                  <a:pt x="0" y="109542"/>
                  <a:pt x="5153" y="115268"/>
                  <a:pt x="11738" y="115554"/>
                </a:cubicBezTo>
                <a:lnTo>
                  <a:pt x="18036" y="115840"/>
                </a:lnTo>
                <a:cubicBezTo>
                  <a:pt x="23045" y="115984"/>
                  <a:pt x="27339" y="119419"/>
                  <a:pt x="28771" y="124142"/>
                </a:cubicBezTo>
                <a:cubicBezTo>
                  <a:pt x="29200" y="125860"/>
                  <a:pt x="29773" y="127434"/>
                  <a:pt x="30345" y="129152"/>
                </a:cubicBezTo>
                <a:cubicBezTo>
                  <a:pt x="31920" y="133875"/>
                  <a:pt x="30345" y="139028"/>
                  <a:pt x="26337" y="142034"/>
                </a:cubicBezTo>
                <a:lnTo>
                  <a:pt x="21328" y="146042"/>
                </a:lnTo>
                <a:cubicBezTo>
                  <a:pt x="16032" y="150050"/>
                  <a:pt x="15316" y="157636"/>
                  <a:pt x="19610" y="162789"/>
                </a:cubicBezTo>
                <a:lnTo>
                  <a:pt x="30775" y="175957"/>
                </a:lnTo>
                <a:cubicBezTo>
                  <a:pt x="33020" y="178745"/>
                  <a:pt x="36313" y="180150"/>
                  <a:pt x="39634" y="180150"/>
                </a:cubicBezTo>
                <a:cubicBezTo>
                  <a:pt x="42451" y="180150"/>
                  <a:pt x="45288" y="179139"/>
                  <a:pt x="47521" y="177102"/>
                </a:cubicBezTo>
                <a:lnTo>
                  <a:pt x="52102" y="172808"/>
                </a:lnTo>
                <a:cubicBezTo>
                  <a:pt x="54335" y="170747"/>
                  <a:pt x="57134" y="169717"/>
                  <a:pt x="59975" y="169717"/>
                </a:cubicBezTo>
                <a:cubicBezTo>
                  <a:pt x="61869" y="169717"/>
                  <a:pt x="63782" y="170175"/>
                  <a:pt x="65556" y="171091"/>
                </a:cubicBezTo>
                <a:cubicBezTo>
                  <a:pt x="66988" y="171949"/>
                  <a:pt x="68562" y="172808"/>
                  <a:pt x="70137" y="173524"/>
                </a:cubicBezTo>
                <a:cubicBezTo>
                  <a:pt x="74574" y="175671"/>
                  <a:pt x="77150" y="180538"/>
                  <a:pt x="76578" y="185404"/>
                </a:cubicBezTo>
                <a:lnTo>
                  <a:pt x="75719" y="191702"/>
                </a:lnTo>
                <a:cubicBezTo>
                  <a:pt x="74860" y="198286"/>
                  <a:pt x="79727" y="204155"/>
                  <a:pt x="86311" y="204727"/>
                </a:cubicBezTo>
                <a:lnTo>
                  <a:pt x="103487" y="206302"/>
                </a:lnTo>
                <a:cubicBezTo>
                  <a:pt x="103830" y="206331"/>
                  <a:pt x="104170" y="206345"/>
                  <a:pt x="104508" y="206345"/>
                </a:cubicBezTo>
                <a:cubicBezTo>
                  <a:pt x="110784" y="206345"/>
                  <a:pt x="115955" y="201386"/>
                  <a:pt x="116226" y="195137"/>
                </a:cubicBezTo>
                <a:lnTo>
                  <a:pt x="116513" y="188839"/>
                </a:lnTo>
                <a:cubicBezTo>
                  <a:pt x="116656" y="183830"/>
                  <a:pt x="119948" y="179536"/>
                  <a:pt x="124814" y="178104"/>
                </a:cubicBezTo>
                <a:cubicBezTo>
                  <a:pt x="126389" y="177675"/>
                  <a:pt x="128107" y="177102"/>
                  <a:pt x="129681" y="176530"/>
                </a:cubicBezTo>
                <a:cubicBezTo>
                  <a:pt x="130897" y="176124"/>
                  <a:pt x="132142" y="175928"/>
                  <a:pt x="133372" y="175928"/>
                </a:cubicBezTo>
                <a:cubicBezTo>
                  <a:pt x="136916" y="175928"/>
                  <a:pt x="140331" y="177562"/>
                  <a:pt x="142563" y="180538"/>
                </a:cubicBezTo>
                <a:lnTo>
                  <a:pt x="146428" y="185547"/>
                </a:lnTo>
                <a:cubicBezTo>
                  <a:pt x="148785" y="188473"/>
                  <a:pt x="152249" y="190014"/>
                  <a:pt x="155720" y="190014"/>
                </a:cubicBezTo>
                <a:cubicBezTo>
                  <a:pt x="158363" y="190014"/>
                  <a:pt x="161009" y="189121"/>
                  <a:pt x="163175" y="187265"/>
                </a:cubicBezTo>
                <a:lnTo>
                  <a:pt x="176486" y="176100"/>
                </a:lnTo>
                <a:cubicBezTo>
                  <a:pt x="181496" y="171806"/>
                  <a:pt x="182068" y="164220"/>
                  <a:pt x="177488" y="159354"/>
                </a:cubicBezTo>
                <a:lnTo>
                  <a:pt x="173337" y="154773"/>
                </a:lnTo>
                <a:cubicBezTo>
                  <a:pt x="169902" y="151052"/>
                  <a:pt x="169186" y="145613"/>
                  <a:pt x="171620" y="141318"/>
                </a:cubicBezTo>
                <a:cubicBezTo>
                  <a:pt x="172478" y="139744"/>
                  <a:pt x="173337" y="138313"/>
                  <a:pt x="174053" y="136738"/>
                </a:cubicBezTo>
                <a:cubicBezTo>
                  <a:pt x="175961" y="132667"/>
                  <a:pt x="180019" y="130179"/>
                  <a:pt x="184315" y="130179"/>
                </a:cubicBezTo>
                <a:cubicBezTo>
                  <a:pt x="184852" y="130179"/>
                  <a:pt x="185392" y="130218"/>
                  <a:pt x="185933" y="130297"/>
                </a:cubicBezTo>
                <a:lnTo>
                  <a:pt x="192231" y="131156"/>
                </a:lnTo>
                <a:cubicBezTo>
                  <a:pt x="192739" y="131222"/>
                  <a:pt x="193242" y="131254"/>
                  <a:pt x="193739" y="131254"/>
                </a:cubicBezTo>
                <a:cubicBezTo>
                  <a:pt x="199689" y="131254"/>
                  <a:pt x="204728" y="126641"/>
                  <a:pt x="205256" y="120564"/>
                </a:cubicBezTo>
                <a:lnTo>
                  <a:pt x="206831" y="103245"/>
                </a:lnTo>
                <a:cubicBezTo>
                  <a:pt x="207403" y="96660"/>
                  <a:pt x="202251" y="90935"/>
                  <a:pt x="195666" y="90649"/>
                </a:cubicBezTo>
                <a:lnTo>
                  <a:pt x="189368" y="90362"/>
                </a:lnTo>
                <a:cubicBezTo>
                  <a:pt x="184359" y="90219"/>
                  <a:pt x="180065" y="86927"/>
                  <a:pt x="178633" y="82060"/>
                </a:cubicBezTo>
                <a:cubicBezTo>
                  <a:pt x="178204" y="80343"/>
                  <a:pt x="177631" y="78768"/>
                  <a:pt x="177059" y="77194"/>
                </a:cubicBezTo>
                <a:cubicBezTo>
                  <a:pt x="175484" y="72470"/>
                  <a:pt x="177059" y="67174"/>
                  <a:pt x="181067" y="64169"/>
                </a:cubicBezTo>
                <a:lnTo>
                  <a:pt x="185933" y="60447"/>
                </a:lnTo>
                <a:cubicBezTo>
                  <a:pt x="191229" y="56296"/>
                  <a:pt x="192088" y="48710"/>
                  <a:pt x="187794" y="43700"/>
                </a:cubicBezTo>
                <a:lnTo>
                  <a:pt x="176629" y="30389"/>
                </a:lnTo>
                <a:cubicBezTo>
                  <a:pt x="174288" y="27657"/>
                  <a:pt x="170967" y="26244"/>
                  <a:pt x="167642" y="26244"/>
                </a:cubicBezTo>
                <a:cubicBezTo>
                  <a:pt x="164870" y="26244"/>
                  <a:pt x="162095" y="27226"/>
                  <a:pt x="159883" y="29244"/>
                </a:cubicBezTo>
                <a:lnTo>
                  <a:pt x="155302" y="33538"/>
                </a:lnTo>
                <a:cubicBezTo>
                  <a:pt x="153069" y="35599"/>
                  <a:pt x="150218" y="36629"/>
                  <a:pt x="147367" y="36629"/>
                </a:cubicBezTo>
                <a:cubicBezTo>
                  <a:pt x="145466" y="36629"/>
                  <a:pt x="143565" y="36171"/>
                  <a:pt x="141847" y="35255"/>
                </a:cubicBezTo>
                <a:cubicBezTo>
                  <a:pt x="140273" y="34396"/>
                  <a:pt x="138842" y="33538"/>
                  <a:pt x="137267" y="32822"/>
                </a:cubicBezTo>
                <a:cubicBezTo>
                  <a:pt x="132687" y="30675"/>
                  <a:pt x="130110" y="25808"/>
                  <a:pt x="130826" y="20942"/>
                </a:cubicBezTo>
                <a:lnTo>
                  <a:pt x="131685" y="14644"/>
                </a:lnTo>
                <a:cubicBezTo>
                  <a:pt x="132544" y="8060"/>
                  <a:pt x="127677" y="2191"/>
                  <a:pt x="121093" y="1618"/>
                </a:cubicBezTo>
                <a:lnTo>
                  <a:pt x="103774" y="44"/>
                </a:lnTo>
                <a:cubicBezTo>
                  <a:pt x="103438" y="15"/>
                  <a:pt x="103104" y="1"/>
                  <a:pt x="102774" y="1"/>
                </a:cubicBezTo>
                <a:close/>
              </a:path>
            </a:pathLst>
          </a:custGeom>
          <a:solidFill>
            <a:srgbClr val="761C81">
              <a:alpha val="40000"/>
            </a:srgb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" name="Google Shape;142;p16"/>
          <p:cNvSpPr txBox="1">
            <a:spLocks noGrp="1"/>
          </p:cNvSpPr>
          <p:nvPr>
            <p:ph type="title"/>
          </p:nvPr>
        </p:nvSpPr>
        <p:spPr>
          <a:xfrm>
            <a:off x="719999" y="481625"/>
            <a:ext cx="7838704" cy="78408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Implementing APP UI using </a:t>
            </a:r>
            <a:r>
              <a:rPr lang="en-US" dirty="0">
                <a:solidFill>
                  <a:schemeClr val="tx2"/>
                </a:solidFill>
              </a:rPr>
              <a:t>Flutter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3" name="Picture 2"/>
          <p:cNvPicPr/>
          <p:nvPr/>
        </p:nvPicPr>
        <p:blipFill rotWithShape="1">
          <a:blip r:embed="rId1"/>
          <a:srcRect t="8500" r="12080"/>
          <a:stretch>
            <a:fillRect/>
          </a:stretch>
        </p:blipFill>
        <p:spPr>
          <a:xfrm>
            <a:off x="753276" y="1145892"/>
            <a:ext cx="3818724" cy="3320071"/>
          </a:xfrm>
          <a:prstGeom prst="rect">
            <a:avLst/>
          </a:prstGeom>
          <a:ln w="0">
            <a:noFill/>
          </a:ln>
        </p:spPr>
      </p:pic>
      <p:pic>
        <p:nvPicPr>
          <p:cNvPr id="4" name="Picture 3"/>
          <p:cNvPicPr/>
          <p:nvPr/>
        </p:nvPicPr>
        <p:blipFill rotWithShape="1">
          <a:blip r:embed="rId2"/>
          <a:srcRect t="1745" r="12778" b="-1"/>
          <a:stretch>
            <a:fillRect/>
          </a:stretch>
        </p:blipFill>
        <p:spPr>
          <a:xfrm>
            <a:off x="4739979" y="1145892"/>
            <a:ext cx="3818724" cy="3334374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8020" y="143490"/>
            <a:ext cx="7704000" cy="572700"/>
          </a:xfrm>
        </p:spPr>
        <p:txBody>
          <a:bodyPr/>
          <a:p>
            <a:r>
              <a:rPr lang="en-US" sz="2800">
                <a:solidFill>
                  <a:schemeClr val="tx1"/>
                </a:solidFill>
              </a:rPr>
              <a:t>screens execute object detection for the model using Flutter.</a:t>
            </a:r>
            <a:endParaRPr lang="en-US" sz="2800">
              <a:solidFill>
                <a:schemeClr val="tx1"/>
              </a:solidFill>
            </a:endParaRPr>
          </a:p>
        </p:txBody>
      </p:sp>
      <p:pic>
        <p:nvPicPr>
          <p:cNvPr id="4" name="Picture Placeholder 3" descr="WhatsApp Image 2023-06-19 at 10.18.33 PM (1)"/>
          <p:cNvPicPr>
            <a:picLocks noChangeAspect="1"/>
          </p:cNvPicPr>
          <p:nvPr>
            <p:ph type="pic" idx="2"/>
          </p:nvPr>
        </p:nvPicPr>
        <p:blipFill>
          <a:blip r:embed="rId1"/>
          <a:stretch>
            <a:fillRect/>
          </a:stretch>
        </p:blipFill>
        <p:spPr>
          <a:xfrm>
            <a:off x="4915535" y="920750"/>
            <a:ext cx="2237740" cy="3978275"/>
          </a:xfrm>
          <a:prstGeom prst="round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Picture 5" descr="WhatsApp Image 2023-06-19 at 10.18.32 PM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7135" y="920750"/>
            <a:ext cx="2237740" cy="3978275"/>
          </a:xfrm>
          <a:prstGeom prst="round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8020" y="143490"/>
            <a:ext cx="7704000" cy="572700"/>
          </a:xfrm>
        </p:spPr>
        <p:txBody>
          <a:bodyPr/>
          <a:p>
            <a:r>
              <a:rPr lang="en-US" sz="2800">
                <a:solidFill>
                  <a:schemeClr val="tx1"/>
                </a:solidFill>
              </a:rPr>
              <a:t>screens execute object detection for the model using Flutter.</a:t>
            </a:r>
            <a:endParaRPr lang="en-US" sz="2800">
              <a:solidFill>
                <a:schemeClr val="tx1"/>
              </a:solidFill>
            </a:endParaRPr>
          </a:p>
        </p:txBody>
      </p:sp>
      <p:pic>
        <p:nvPicPr>
          <p:cNvPr id="3" name="Picture 2" descr="WhatsApp Image 2023-06-19 at 10.18.33 PM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20310" y="981710"/>
            <a:ext cx="2237105" cy="3978275"/>
          </a:xfrm>
          <a:prstGeom prst="roundRect">
            <a:avLst/>
          </a:prstGeom>
        </p:spPr>
      </p:pic>
      <p:pic>
        <p:nvPicPr>
          <p:cNvPr id="7" name="Picture 6" descr="WhatsApp Image 2023-06-19 at 10.18.33 PM (2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5705" y="981710"/>
            <a:ext cx="2236470" cy="3978275"/>
          </a:xfrm>
          <a:prstGeom prst="round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7710" y="1705610"/>
            <a:ext cx="7520305" cy="1880235"/>
          </a:xfrm>
        </p:spPr>
        <p:txBody>
          <a:bodyPr/>
          <a:p>
            <a:pPr marL="571500" indent="-571500">
              <a:buFont typeface="Wingdings" panose="05000000000000000000" charset="0"/>
              <a:buChar char="ü"/>
            </a:pPr>
            <a:r>
              <a:rPr lang="en-US" sz="3600"/>
              <a:t>Integrate the object detection model with the VGG model, and successfully upload it to Flask.</a:t>
            </a:r>
            <a:endParaRPr lang="en-US" sz="36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55;p16"/>
          <p:cNvSpPr/>
          <p:nvPr/>
        </p:nvSpPr>
        <p:spPr>
          <a:xfrm rot="7198898">
            <a:off x="1301214" y="729718"/>
            <a:ext cx="3960917" cy="3940716"/>
          </a:xfrm>
          <a:custGeom>
            <a:avLst/>
            <a:gdLst/>
            <a:ahLst/>
            <a:cxnLst/>
            <a:rect l="l" t="t" r="r" b="b"/>
            <a:pathLst>
              <a:path w="207404" h="206346" extrusionOk="0">
                <a:moveTo>
                  <a:pt x="103944" y="65896"/>
                </a:moveTo>
                <a:cubicBezTo>
                  <a:pt x="114099" y="65896"/>
                  <a:pt x="124406" y="70041"/>
                  <a:pt x="132114" y="79198"/>
                </a:cubicBezTo>
                <a:cubicBezTo>
                  <a:pt x="145426" y="94943"/>
                  <a:pt x="143422" y="118417"/>
                  <a:pt x="127677" y="131728"/>
                </a:cubicBezTo>
                <a:lnTo>
                  <a:pt x="127677" y="131585"/>
                </a:lnTo>
                <a:cubicBezTo>
                  <a:pt x="120415" y="137698"/>
                  <a:pt x="112071" y="140425"/>
                  <a:pt x="103930" y="140425"/>
                </a:cubicBezTo>
                <a:cubicBezTo>
                  <a:pt x="83668" y="140425"/>
                  <a:pt x="64659" y="123539"/>
                  <a:pt x="66701" y="99952"/>
                </a:cubicBezTo>
                <a:cubicBezTo>
                  <a:pt x="68530" y="78838"/>
                  <a:pt x="86000" y="65896"/>
                  <a:pt x="103944" y="65896"/>
                </a:cubicBezTo>
                <a:close/>
                <a:moveTo>
                  <a:pt x="102774" y="1"/>
                </a:moveTo>
                <a:cubicBezTo>
                  <a:pt x="96620" y="1"/>
                  <a:pt x="91449" y="4960"/>
                  <a:pt x="91178" y="11209"/>
                </a:cubicBezTo>
                <a:lnTo>
                  <a:pt x="90891" y="17507"/>
                </a:lnTo>
                <a:cubicBezTo>
                  <a:pt x="90748" y="22516"/>
                  <a:pt x="87456" y="26810"/>
                  <a:pt x="82589" y="28242"/>
                </a:cubicBezTo>
                <a:cubicBezTo>
                  <a:pt x="81015" y="28671"/>
                  <a:pt x="79297" y="29244"/>
                  <a:pt x="77723" y="29816"/>
                </a:cubicBezTo>
                <a:cubicBezTo>
                  <a:pt x="76506" y="30222"/>
                  <a:pt x="75252" y="30418"/>
                  <a:pt x="74008" y="30418"/>
                </a:cubicBezTo>
                <a:cubicBezTo>
                  <a:pt x="70424" y="30418"/>
                  <a:pt x="66929" y="28784"/>
                  <a:pt x="64698" y="25808"/>
                </a:cubicBezTo>
                <a:lnTo>
                  <a:pt x="60976" y="20799"/>
                </a:lnTo>
                <a:cubicBezTo>
                  <a:pt x="58608" y="17777"/>
                  <a:pt x="55122" y="16200"/>
                  <a:pt x="51633" y="16200"/>
                </a:cubicBezTo>
                <a:cubicBezTo>
                  <a:pt x="49008" y="16200"/>
                  <a:pt x="46381" y="17094"/>
                  <a:pt x="44229" y="18938"/>
                </a:cubicBezTo>
                <a:lnTo>
                  <a:pt x="30918" y="30102"/>
                </a:lnTo>
                <a:cubicBezTo>
                  <a:pt x="25908" y="34396"/>
                  <a:pt x="25335" y="41983"/>
                  <a:pt x="29773" y="46849"/>
                </a:cubicBezTo>
                <a:lnTo>
                  <a:pt x="34067" y="51573"/>
                </a:lnTo>
                <a:cubicBezTo>
                  <a:pt x="37502" y="55151"/>
                  <a:pt x="38218" y="60590"/>
                  <a:pt x="35784" y="64884"/>
                </a:cubicBezTo>
                <a:cubicBezTo>
                  <a:pt x="34925" y="66459"/>
                  <a:pt x="34067" y="68033"/>
                  <a:pt x="33351" y="69465"/>
                </a:cubicBezTo>
                <a:cubicBezTo>
                  <a:pt x="31443" y="73536"/>
                  <a:pt x="27385" y="76024"/>
                  <a:pt x="23089" y="76024"/>
                </a:cubicBezTo>
                <a:cubicBezTo>
                  <a:pt x="22552" y="76024"/>
                  <a:pt x="22011" y="75985"/>
                  <a:pt x="21471" y="75906"/>
                </a:cubicBezTo>
                <a:lnTo>
                  <a:pt x="15173" y="75047"/>
                </a:lnTo>
                <a:cubicBezTo>
                  <a:pt x="14730" y="74999"/>
                  <a:pt x="14290" y="74975"/>
                  <a:pt x="13855" y="74975"/>
                </a:cubicBezTo>
                <a:cubicBezTo>
                  <a:pt x="7823" y="74975"/>
                  <a:pt x="2682" y="79498"/>
                  <a:pt x="2147" y="85639"/>
                </a:cubicBezTo>
                <a:lnTo>
                  <a:pt x="573" y="102958"/>
                </a:lnTo>
                <a:cubicBezTo>
                  <a:pt x="0" y="109542"/>
                  <a:pt x="5153" y="115268"/>
                  <a:pt x="11738" y="115554"/>
                </a:cubicBezTo>
                <a:lnTo>
                  <a:pt x="18036" y="115840"/>
                </a:lnTo>
                <a:cubicBezTo>
                  <a:pt x="23045" y="115984"/>
                  <a:pt x="27339" y="119419"/>
                  <a:pt x="28771" y="124142"/>
                </a:cubicBezTo>
                <a:cubicBezTo>
                  <a:pt x="29200" y="125860"/>
                  <a:pt x="29773" y="127434"/>
                  <a:pt x="30345" y="129152"/>
                </a:cubicBezTo>
                <a:cubicBezTo>
                  <a:pt x="31920" y="133875"/>
                  <a:pt x="30345" y="139028"/>
                  <a:pt x="26337" y="142034"/>
                </a:cubicBezTo>
                <a:lnTo>
                  <a:pt x="21328" y="146042"/>
                </a:lnTo>
                <a:cubicBezTo>
                  <a:pt x="16032" y="150050"/>
                  <a:pt x="15316" y="157636"/>
                  <a:pt x="19610" y="162789"/>
                </a:cubicBezTo>
                <a:lnTo>
                  <a:pt x="30775" y="175957"/>
                </a:lnTo>
                <a:cubicBezTo>
                  <a:pt x="33020" y="178745"/>
                  <a:pt x="36313" y="180150"/>
                  <a:pt x="39634" y="180150"/>
                </a:cubicBezTo>
                <a:cubicBezTo>
                  <a:pt x="42451" y="180150"/>
                  <a:pt x="45288" y="179139"/>
                  <a:pt x="47521" y="177102"/>
                </a:cubicBezTo>
                <a:lnTo>
                  <a:pt x="52102" y="172808"/>
                </a:lnTo>
                <a:cubicBezTo>
                  <a:pt x="54335" y="170747"/>
                  <a:pt x="57134" y="169717"/>
                  <a:pt x="59975" y="169717"/>
                </a:cubicBezTo>
                <a:cubicBezTo>
                  <a:pt x="61869" y="169717"/>
                  <a:pt x="63782" y="170175"/>
                  <a:pt x="65556" y="171091"/>
                </a:cubicBezTo>
                <a:cubicBezTo>
                  <a:pt x="66988" y="171949"/>
                  <a:pt x="68562" y="172808"/>
                  <a:pt x="70137" y="173524"/>
                </a:cubicBezTo>
                <a:cubicBezTo>
                  <a:pt x="74574" y="175671"/>
                  <a:pt x="77150" y="180538"/>
                  <a:pt x="76578" y="185404"/>
                </a:cubicBezTo>
                <a:lnTo>
                  <a:pt x="75719" y="191702"/>
                </a:lnTo>
                <a:cubicBezTo>
                  <a:pt x="74860" y="198286"/>
                  <a:pt x="79727" y="204155"/>
                  <a:pt x="86311" y="204727"/>
                </a:cubicBezTo>
                <a:lnTo>
                  <a:pt x="103487" y="206302"/>
                </a:lnTo>
                <a:cubicBezTo>
                  <a:pt x="103830" y="206331"/>
                  <a:pt x="104170" y="206345"/>
                  <a:pt x="104508" y="206345"/>
                </a:cubicBezTo>
                <a:cubicBezTo>
                  <a:pt x="110784" y="206345"/>
                  <a:pt x="115955" y="201386"/>
                  <a:pt x="116226" y="195137"/>
                </a:cubicBezTo>
                <a:lnTo>
                  <a:pt x="116513" y="188839"/>
                </a:lnTo>
                <a:cubicBezTo>
                  <a:pt x="116656" y="183830"/>
                  <a:pt x="119948" y="179536"/>
                  <a:pt x="124814" y="178104"/>
                </a:cubicBezTo>
                <a:cubicBezTo>
                  <a:pt x="126389" y="177675"/>
                  <a:pt x="128107" y="177102"/>
                  <a:pt x="129681" y="176530"/>
                </a:cubicBezTo>
                <a:cubicBezTo>
                  <a:pt x="130897" y="176124"/>
                  <a:pt x="132142" y="175928"/>
                  <a:pt x="133372" y="175928"/>
                </a:cubicBezTo>
                <a:cubicBezTo>
                  <a:pt x="136916" y="175928"/>
                  <a:pt x="140331" y="177562"/>
                  <a:pt x="142563" y="180538"/>
                </a:cubicBezTo>
                <a:lnTo>
                  <a:pt x="146428" y="185547"/>
                </a:lnTo>
                <a:cubicBezTo>
                  <a:pt x="148785" y="188473"/>
                  <a:pt x="152249" y="190014"/>
                  <a:pt x="155720" y="190014"/>
                </a:cubicBezTo>
                <a:cubicBezTo>
                  <a:pt x="158363" y="190014"/>
                  <a:pt x="161009" y="189121"/>
                  <a:pt x="163175" y="187265"/>
                </a:cubicBezTo>
                <a:lnTo>
                  <a:pt x="176486" y="176100"/>
                </a:lnTo>
                <a:cubicBezTo>
                  <a:pt x="181496" y="171806"/>
                  <a:pt x="182068" y="164220"/>
                  <a:pt x="177488" y="159354"/>
                </a:cubicBezTo>
                <a:lnTo>
                  <a:pt x="173337" y="154773"/>
                </a:lnTo>
                <a:cubicBezTo>
                  <a:pt x="169902" y="151052"/>
                  <a:pt x="169186" y="145613"/>
                  <a:pt x="171620" y="141318"/>
                </a:cubicBezTo>
                <a:cubicBezTo>
                  <a:pt x="172478" y="139744"/>
                  <a:pt x="173337" y="138313"/>
                  <a:pt x="174053" y="136738"/>
                </a:cubicBezTo>
                <a:cubicBezTo>
                  <a:pt x="175961" y="132667"/>
                  <a:pt x="180019" y="130179"/>
                  <a:pt x="184315" y="130179"/>
                </a:cubicBezTo>
                <a:cubicBezTo>
                  <a:pt x="184852" y="130179"/>
                  <a:pt x="185392" y="130218"/>
                  <a:pt x="185933" y="130297"/>
                </a:cubicBezTo>
                <a:lnTo>
                  <a:pt x="192231" y="131156"/>
                </a:lnTo>
                <a:cubicBezTo>
                  <a:pt x="192739" y="131222"/>
                  <a:pt x="193242" y="131254"/>
                  <a:pt x="193739" y="131254"/>
                </a:cubicBezTo>
                <a:cubicBezTo>
                  <a:pt x="199689" y="131254"/>
                  <a:pt x="204728" y="126641"/>
                  <a:pt x="205256" y="120564"/>
                </a:cubicBezTo>
                <a:lnTo>
                  <a:pt x="206831" y="103245"/>
                </a:lnTo>
                <a:cubicBezTo>
                  <a:pt x="207403" y="96660"/>
                  <a:pt x="202251" y="90935"/>
                  <a:pt x="195666" y="90649"/>
                </a:cubicBezTo>
                <a:lnTo>
                  <a:pt x="189368" y="90362"/>
                </a:lnTo>
                <a:cubicBezTo>
                  <a:pt x="184359" y="90219"/>
                  <a:pt x="180065" y="86927"/>
                  <a:pt x="178633" y="82060"/>
                </a:cubicBezTo>
                <a:cubicBezTo>
                  <a:pt x="178204" y="80343"/>
                  <a:pt x="177631" y="78768"/>
                  <a:pt x="177059" y="77194"/>
                </a:cubicBezTo>
                <a:cubicBezTo>
                  <a:pt x="175484" y="72470"/>
                  <a:pt x="177059" y="67174"/>
                  <a:pt x="181067" y="64169"/>
                </a:cubicBezTo>
                <a:lnTo>
                  <a:pt x="185933" y="60447"/>
                </a:lnTo>
                <a:cubicBezTo>
                  <a:pt x="191229" y="56296"/>
                  <a:pt x="192088" y="48710"/>
                  <a:pt x="187794" y="43700"/>
                </a:cubicBezTo>
                <a:lnTo>
                  <a:pt x="176629" y="30389"/>
                </a:lnTo>
                <a:cubicBezTo>
                  <a:pt x="174288" y="27657"/>
                  <a:pt x="170967" y="26244"/>
                  <a:pt x="167642" y="26244"/>
                </a:cubicBezTo>
                <a:cubicBezTo>
                  <a:pt x="164870" y="26244"/>
                  <a:pt x="162095" y="27226"/>
                  <a:pt x="159883" y="29244"/>
                </a:cubicBezTo>
                <a:lnTo>
                  <a:pt x="155302" y="33538"/>
                </a:lnTo>
                <a:cubicBezTo>
                  <a:pt x="153069" y="35599"/>
                  <a:pt x="150218" y="36629"/>
                  <a:pt x="147367" y="36629"/>
                </a:cubicBezTo>
                <a:cubicBezTo>
                  <a:pt x="145466" y="36629"/>
                  <a:pt x="143565" y="36171"/>
                  <a:pt x="141847" y="35255"/>
                </a:cubicBezTo>
                <a:cubicBezTo>
                  <a:pt x="140273" y="34396"/>
                  <a:pt x="138842" y="33538"/>
                  <a:pt x="137267" y="32822"/>
                </a:cubicBezTo>
                <a:cubicBezTo>
                  <a:pt x="132687" y="30675"/>
                  <a:pt x="130110" y="25808"/>
                  <a:pt x="130826" y="20942"/>
                </a:cubicBezTo>
                <a:lnTo>
                  <a:pt x="131685" y="14644"/>
                </a:lnTo>
                <a:cubicBezTo>
                  <a:pt x="132544" y="8060"/>
                  <a:pt x="127677" y="2191"/>
                  <a:pt x="121093" y="1618"/>
                </a:cubicBezTo>
                <a:lnTo>
                  <a:pt x="103774" y="44"/>
                </a:lnTo>
                <a:cubicBezTo>
                  <a:pt x="103438" y="15"/>
                  <a:pt x="103104" y="1"/>
                  <a:pt x="102774" y="1"/>
                </a:cubicBezTo>
                <a:close/>
              </a:path>
            </a:pathLst>
          </a:custGeom>
          <a:solidFill>
            <a:srgbClr val="761C81">
              <a:alpha val="40000"/>
            </a:srgb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2" name="Google Shape;142;p16"/>
          <p:cNvSpPr txBox="1">
            <a:spLocks noGrp="1"/>
          </p:cNvSpPr>
          <p:nvPr>
            <p:ph type="title"/>
          </p:nvPr>
        </p:nvSpPr>
        <p:spPr>
          <a:xfrm>
            <a:off x="719999" y="539500"/>
            <a:ext cx="5113641" cy="78408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/>
                </a:solidFill>
              </a:rPr>
              <a:t>What are the </a:t>
            </a:r>
            <a:r>
              <a:rPr lang="en-US" dirty="0">
                <a:solidFill>
                  <a:schemeClr val="tx2"/>
                </a:solidFill>
              </a:rPr>
              <a:t>next steps?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44" name="Google Shape;144;p16"/>
          <p:cNvSpPr/>
          <p:nvPr/>
        </p:nvSpPr>
        <p:spPr>
          <a:xfrm>
            <a:off x="7546751" y="940338"/>
            <a:ext cx="213431" cy="214685"/>
          </a:xfrm>
          <a:custGeom>
            <a:avLst/>
            <a:gdLst/>
            <a:ahLst/>
            <a:cxnLst/>
            <a:rect l="l" t="t" r="r" b="b"/>
            <a:pathLst>
              <a:path w="3065" h="3083" fill="none" extrusionOk="0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5" name="Google Shape;145;p16"/>
          <p:cNvSpPr/>
          <p:nvPr/>
        </p:nvSpPr>
        <p:spPr>
          <a:xfrm>
            <a:off x="7093638" y="832531"/>
            <a:ext cx="107827" cy="107819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6" name="Google Shape;146;p16"/>
          <p:cNvSpPr/>
          <p:nvPr/>
        </p:nvSpPr>
        <p:spPr>
          <a:xfrm rot="-1685758">
            <a:off x="8328153" y="1334059"/>
            <a:ext cx="59549" cy="60168"/>
          </a:xfrm>
          <a:custGeom>
            <a:avLst/>
            <a:gdLst/>
            <a:ahLst/>
            <a:cxnLst/>
            <a:rect l="l" t="t" r="r" b="b"/>
            <a:pathLst>
              <a:path w="1729" h="1747" fill="none" extrusionOk="0">
                <a:moveTo>
                  <a:pt x="1729" y="749"/>
                </a:moveTo>
                <a:cubicBezTo>
                  <a:pt x="1729" y="1408"/>
                  <a:pt x="927" y="1746"/>
                  <a:pt x="464" y="1265"/>
                </a:cubicBezTo>
                <a:cubicBezTo>
                  <a:pt x="1" y="802"/>
                  <a:pt x="322" y="1"/>
                  <a:pt x="998" y="1"/>
                </a:cubicBezTo>
                <a:cubicBezTo>
                  <a:pt x="1408" y="1"/>
                  <a:pt x="1729" y="339"/>
                  <a:pt x="1729" y="749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7" name="Google Shape;147;p16"/>
          <p:cNvSpPr/>
          <p:nvPr/>
        </p:nvSpPr>
        <p:spPr>
          <a:xfrm>
            <a:off x="8104063" y="726960"/>
            <a:ext cx="213431" cy="213401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48" name="Google Shape;148;p16"/>
          <p:cNvGrpSpPr/>
          <p:nvPr/>
        </p:nvGrpSpPr>
        <p:grpSpPr>
          <a:xfrm>
            <a:off x="7862872" y="3134764"/>
            <a:ext cx="695830" cy="243805"/>
            <a:chOff x="2271950" y="2722775"/>
            <a:chExt cx="575875" cy="201775"/>
          </a:xfrm>
        </p:grpSpPr>
        <p:sp>
          <p:nvSpPr>
            <p:cNvPr id="149" name="Google Shape;149;p16"/>
            <p:cNvSpPr/>
            <p:nvPr/>
          </p:nvSpPr>
          <p:spPr>
            <a:xfrm>
              <a:off x="2562325" y="2722775"/>
              <a:ext cx="285500" cy="201775"/>
            </a:xfrm>
            <a:custGeom>
              <a:avLst/>
              <a:gdLst/>
              <a:ahLst/>
              <a:cxnLst/>
              <a:rect l="l" t="t" r="r" b="b"/>
              <a:pathLst>
                <a:path w="11420" h="8071" fill="none" extrusionOk="0">
                  <a:moveTo>
                    <a:pt x="0" y="0"/>
                  </a:moveTo>
                  <a:cubicBezTo>
                    <a:pt x="2280" y="0"/>
                    <a:pt x="4240" y="1639"/>
                    <a:pt x="4668" y="3884"/>
                  </a:cubicBezTo>
                  <a:cubicBezTo>
                    <a:pt x="6395" y="3403"/>
                    <a:pt x="8177" y="4418"/>
                    <a:pt x="8640" y="6164"/>
                  </a:cubicBezTo>
                  <a:cubicBezTo>
                    <a:pt x="9976" y="5594"/>
                    <a:pt x="11419" y="6645"/>
                    <a:pt x="11294" y="8070"/>
                  </a:cubicBezTo>
                  <a:lnTo>
                    <a:pt x="8444" y="807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0" name="Google Shape;150;p16"/>
            <p:cNvSpPr/>
            <p:nvPr/>
          </p:nvSpPr>
          <p:spPr>
            <a:xfrm>
              <a:off x="2501750" y="2722775"/>
              <a:ext cx="36100" cy="13375"/>
            </a:xfrm>
            <a:custGeom>
              <a:avLst/>
              <a:gdLst/>
              <a:ahLst/>
              <a:cxnLst/>
              <a:rect l="l" t="t" r="r" b="b"/>
              <a:pathLst>
                <a:path w="1444" h="535" fill="none" extrusionOk="0">
                  <a:moveTo>
                    <a:pt x="1443" y="0"/>
                  </a:moveTo>
                  <a:cubicBezTo>
                    <a:pt x="1443" y="0"/>
                    <a:pt x="428" y="107"/>
                    <a:pt x="0" y="535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1" name="Google Shape;151;p16"/>
            <p:cNvSpPr/>
            <p:nvPr/>
          </p:nvSpPr>
          <p:spPr>
            <a:xfrm>
              <a:off x="2271950" y="2870625"/>
              <a:ext cx="477450" cy="53475"/>
            </a:xfrm>
            <a:custGeom>
              <a:avLst/>
              <a:gdLst/>
              <a:ahLst/>
              <a:cxnLst/>
              <a:rect l="l" t="t" r="r" b="b"/>
              <a:pathLst>
                <a:path w="19098" h="2139" fill="none" extrusionOk="0">
                  <a:moveTo>
                    <a:pt x="19097" y="2138"/>
                  </a:moveTo>
                  <a:lnTo>
                    <a:pt x="0" y="2138"/>
                  </a:lnTo>
                  <a:cubicBezTo>
                    <a:pt x="0" y="2138"/>
                    <a:pt x="374" y="1"/>
                    <a:pt x="2476" y="179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2" name="Google Shape;152;p16"/>
            <p:cNvSpPr/>
            <p:nvPr/>
          </p:nvSpPr>
          <p:spPr>
            <a:xfrm>
              <a:off x="2709725" y="2836775"/>
              <a:ext cx="39675" cy="20950"/>
            </a:xfrm>
            <a:custGeom>
              <a:avLst/>
              <a:gdLst/>
              <a:ahLst/>
              <a:cxnLst/>
              <a:rect l="l" t="t" r="r" b="b"/>
              <a:pathLst>
                <a:path w="1587" h="838" fill="none" extrusionOk="0">
                  <a:moveTo>
                    <a:pt x="1" y="1"/>
                  </a:moveTo>
                  <a:cubicBezTo>
                    <a:pt x="1" y="1"/>
                    <a:pt x="1159" y="108"/>
                    <a:pt x="1586" y="838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3" name="Google Shape;153;p16"/>
            <p:cNvSpPr/>
            <p:nvPr/>
          </p:nvSpPr>
          <p:spPr>
            <a:xfrm>
              <a:off x="2375275" y="2798475"/>
              <a:ext cx="85075" cy="27200"/>
            </a:xfrm>
            <a:custGeom>
              <a:avLst/>
              <a:gdLst/>
              <a:ahLst/>
              <a:cxnLst/>
              <a:rect l="l" t="t" r="r" b="b"/>
              <a:pathLst>
                <a:path w="3403" h="1088" fill="none" extrusionOk="0">
                  <a:moveTo>
                    <a:pt x="3403" y="357"/>
                  </a:moveTo>
                  <a:cubicBezTo>
                    <a:pt x="3403" y="357"/>
                    <a:pt x="1301" y="1"/>
                    <a:pt x="0" y="1087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54" name="Google Shape;154;p16"/>
          <p:cNvSpPr/>
          <p:nvPr/>
        </p:nvSpPr>
        <p:spPr>
          <a:xfrm rot="7201932">
            <a:off x="8171962" y="1678403"/>
            <a:ext cx="371928" cy="370031"/>
          </a:xfrm>
          <a:custGeom>
            <a:avLst/>
            <a:gdLst/>
            <a:ahLst/>
            <a:cxnLst/>
            <a:rect l="l" t="t" r="r" b="b"/>
            <a:pathLst>
              <a:path w="207404" h="206346" extrusionOk="0">
                <a:moveTo>
                  <a:pt x="103944" y="65896"/>
                </a:moveTo>
                <a:cubicBezTo>
                  <a:pt x="114099" y="65896"/>
                  <a:pt x="124406" y="70041"/>
                  <a:pt x="132114" y="79198"/>
                </a:cubicBezTo>
                <a:cubicBezTo>
                  <a:pt x="145426" y="94943"/>
                  <a:pt x="143422" y="118417"/>
                  <a:pt x="127677" y="131728"/>
                </a:cubicBezTo>
                <a:lnTo>
                  <a:pt x="127677" y="131585"/>
                </a:lnTo>
                <a:cubicBezTo>
                  <a:pt x="120415" y="137698"/>
                  <a:pt x="112071" y="140425"/>
                  <a:pt x="103930" y="140425"/>
                </a:cubicBezTo>
                <a:cubicBezTo>
                  <a:pt x="83668" y="140425"/>
                  <a:pt x="64659" y="123539"/>
                  <a:pt x="66701" y="99952"/>
                </a:cubicBezTo>
                <a:cubicBezTo>
                  <a:pt x="68530" y="78838"/>
                  <a:pt x="86000" y="65896"/>
                  <a:pt x="103944" y="65896"/>
                </a:cubicBezTo>
                <a:close/>
                <a:moveTo>
                  <a:pt x="102774" y="1"/>
                </a:moveTo>
                <a:cubicBezTo>
                  <a:pt x="96620" y="1"/>
                  <a:pt x="91449" y="4960"/>
                  <a:pt x="91178" y="11209"/>
                </a:cubicBezTo>
                <a:lnTo>
                  <a:pt x="90891" y="17507"/>
                </a:lnTo>
                <a:cubicBezTo>
                  <a:pt x="90748" y="22516"/>
                  <a:pt x="87456" y="26810"/>
                  <a:pt x="82589" y="28242"/>
                </a:cubicBezTo>
                <a:cubicBezTo>
                  <a:pt x="81015" y="28671"/>
                  <a:pt x="79297" y="29244"/>
                  <a:pt x="77723" y="29816"/>
                </a:cubicBezTo>
                <a:cubicBezTo>
                  <a:pt x="76506" y="30222"/>
                  <a:pt x="75252" y="30418"/>
                  <a:pt x="74008" y="30418"/>
                </a:cubicBezTo>
                <a:cubicBezTo>
                  <a:pt x="70424" y="30418"/>
                  <a:pt x="66929" y="28784"/>
                  <a:pt x="64698" y="25808"/>
                </a:cubicBezTo>
                <a:lnTo>
                  <a:pt x="60976" y="20799"/>
                </a:lnTo>
                <a:cubicBezTo>
                  <a:pt x="58608" y="17777"/>
                  <a:pt x="55122" y="16200"/>
                  <a:pt x="51633" y="16200"/>
                </a:cubicBezTo>
                <a:cubicBezTo>
                  <a:pt x="49008" y="16200"/>
                  <a:pt x="46381" y="17094"/>
                  <a:pt x="44229" y="18938"/>
                </a:cubicBezTo>
                <a:lnTo>
                  <a:pt x="30918" y="30102"/>
                </a:lnTo>
                <a:cubicBezTo>
                  <a:pt x="25908" y="34396"/>
                  <a:pt x="25335" y="41983"/>
                  <a:pt x="29773" y="46849"/>
                </a:cubicBezTo>
                <a:lnTo>
                  <a:pt x="34067" y="51573"/>
                </a:lnTo>
                <a:cubicBezTo>
                  <a:pt x="37502" y="55151"/>
                  <a:pt x="38218" y="60590"/>
                  <a:pt x="35784" y="64884"/>
                </a:cubicBezTo>
                <a:cubicBezTo>
                  <a:pt x="34925" y="66459"/>
                  <a:pt x="34067" y="68033"/>
                  <a:pt x="33351" y="69465"/>
                </a:cubicBezTo>
                <a:cubicBezTo>
                  <a:pt x="31443" y="73536"/>
                  <a:pt x="27385" y="76024"/>
                  <a:pt x="23089" y="76024"/>
                </a:cubicBezTo>
                <a:cubicBezTo>
                  <a:pt x="22552" y="76024"/>
                  <a:pt x="22011" y="75985"/>
                  <a:pt x="21471" y="75906"/>
                </a:cubicBezTo>
                <a:lnTo>
                  <a:pt x="15173" y="75047"/>
                </a:lnTo>
                <a:cubicBezTo>
                  <a:pt x="14730" y="74999"/>
                  <a:pt x="14290" y="74975"/>
                  <a:pt x="13855" y="74975"/>
                </a:cubicBezTo>
                <a:cubicBezTo>
                  <a:pt x="7823" y="74975"/>
                  <a:pt x="2682" y="79498"/>
                  <a:pt x="2147" y="85639"/>
                </a:cubicBezTo>
                <a:lnTo>
                  <a:pt x="573" y="102958"/>
                </a:lnTo>
                <a:cubicBezTo>
                  <a:pt x="0" y="109542"/>
                  <a:pt x="5153" y="115268"/>
                  <a:pt x="11738" y="115554"/>
                </a:cubicBezTo>
                <a:lnTo>
                  <a:pt x="18036" y="115840"/>
                </a:lnTo>
                <a:cubicBezTo>
                  <a:pt x="23045" y="115984"/>
                  <a:pt x="27339" y="119419"/>
                  <a:pt x="28771" y="124142"/>
                </a:cubicBezTo>
                <a:cubicBezTo>
                  <a:pt x="29200" y="125860"/>
                  <a:pt x="29773" y="127434"/>
                  <a:pt x="30345" y="129152"/>
                </a:cubicBezTo>
                <a:cubicBezTo>
                  <a:pt x="31920" y="133875"/>
                  <a:pt x="30345" y="139028"/>
                  <a:pt x="26337" y="142034"/>
                </a:cubicBezTo>
                <a:lnTo>
                  <a:pt x="21328" y="146042"/>
                </a:lnTo>
                <a:cubicBezTo>
                  <a:pt x="16032" y="150050"/>
                  <a:pt x="15316" y="157636"/>
                  <a:pt x="19610" y="162789"/>
                </a:cubicBezTo>
                <a:lnTo>
                  <a:pt x="30775" y="175957"/>
                </a:lnTo>
                <a:cubicBezTo>
                  <a:pt x="33020" y="178745"/>
                  <a:pt x="36313" y="180150"/>
                  <a:pt x="39634" y="180150"/>
                </a:cubicBezTo>
                <a:cubicBezTo>
                  <a:pt x="42451" y="180150"/>
                  <a:pt x="45288" y="179139"/>
                  <a:pt x="47521" y="177102"/>
                </a:cubicBezTo>
                <a:lnTo>
                  <a:pt x="52102" y="172808"/>
                </a:lnTo>
                <a:cubicBezTo>
                  <a:pt x="54335" y="170747"/>
                  <a:pt x="57134" y="169717"/>
                  <a:pt x="59975" y="169717"/>
                </a:cubicBezTo>
                <a:cubicBezTo>
                  <a:pt x="61869" y="169717"/>
                  <a:pt x="63782" y="170175"/>
                  <a:pt x="65556" y="171091"/>
                </a:cubicBezTo>
                <a:cubicBezTo>
                  <a:pt x="66988" y="171949"/>
                  <a:pt x="68562" y="172808"/>
                  <a:pt x="70137" y="173524"/>
                </a:cubicBezTo>
                <a:cubicBezTo>
                  <a:pt x="74574" y="175671"/>
                  <a:pt x="77150" y="180538"/>
                  <a:pt x="76578" y="185404"/>
                </a:cubicBezTo>
                <a:lnTo>
                  <a:pt x="75719" y="191702"/>
                </a:lnTo>
                <a:cubicBezTo>
                  <a:pt x="74860" y="198286"/>
                  <a:pt x="79727" y="204155"/>
                  <a:pt x="86311" y="204727"/>
                </a:cubicBezTo>
                <a:lnTo>
                  <a:pt x="103487" y="206302"/>
                </a:lnTo>
                <a:cubicBezTo>
                  <a:pt x="103830" y="206331"/>
                  <a:pt x="104170" y="206345"/>
                  <a:pt x="104508" y="206345"/>
                </a:cubicBezTo>
                <a:cubicBezTo>
                  <a:pt x="110784" y="206345"/>
                  <a:pt x="115955" y="201386"/>
                  <a:pt x="116226" y="195137"/>
                </a:cubicBezTo>
                <a:lnTo>
                  <a:pt x="116513" y="188839"/>
                </a:lnTo>
                <a:cubicBezTo>
                  <a:pt x="116656" y="183830"/>
                  <a:pt x="119948" y="179536"/>
                  <a:pt x="124814" y="178104"/>
                </a:cubicBezTo>
                <a:cubicBezTo>
                  <a:pt x="126389" y="177675"/>
                  <a:pt x="128107" y="177102"/>
                  <a:pt x="129681" y="176530"/>
                </a:cubicBezTo>
                <a:cubicBezTo>
                  <a:pt x="130897" y="176124"/>
                  <a:pt x="132142" y="175928"/>
                  <a:pt x="133372" y="175928"/>
                </a:cubicBezTo>
                <a:cubicBezTo>
                  <a:pt x="136916" y="175928"/>
                  <a:pt x="140331" y="177562"/>
                  <a:pt x="142563" y="180538"/>
                </a:cubicBezTo>
                <a:lnTo>
                  <a:pt x="146428" y="185547"/>
                </a:lnTo>
                <a:cubicBezTo>
                  <a:pt x="148785" y="188473"/>
                  <a:pt x="152249" y="190014"/>
                  <a:pt x="155720" y="190014"/>
                </a:cubicBezTo>
                <a:cubicBezTo>
                  <a:pt x="158363" y="190014"/>
                  <a:pt x="161009" y="189121"/>
                  <a:pt x="163175" y="187265"/>
                </a:cubicBezTo>
                <a:lnTo>
                  <a:pt x="176486" y="176100"/>
                </a:lnTo>
                <a:cubicBezTo>
                  <a:pt x="181496" y="171806"/>
                  <a:pt x="182068" y="164220"/>
                  <a:pt x="177488" y="159354"/>
                </a:cubicBezTo>
                <a:lnTo>
                  <a:pt x="173337" y="154773"/>
                </a:lnTo>
                <a:cubicBezTo>
                  <a:pt x="169902" y="151052"/>
                  <a:pt x="169186" y="145613"/>
                  <a:pt x="171620" y="141318"/>
                </a:cubicBezTo>
                <a:cubicBezTo>
                  <a:pt x="172478" y="139744"/>
                  <a:pt x="173337" y="138313"/>
                  <a:pt x="174053" y="136738"/>
                </a:cubicBezTo>
                <a:cubicBezTo>
                  <a:pt x="175961" y="132667"/>
                  <a:pt x="180019" y="130179"/>
                  <a:pt x="184315" y="130179"/>
                </a:cubicBezTo>
                <a:cubicBezTo>
                  <a:pt x="184852" y="130179"/>
                  <a:pt x="185392" y="130218"/>
                  <a:pt x="185933" y="130297"/>
                </a:cubicBezTo>
                <a:lnTo>
                  <a:pt x="192231" y="131156"/>
                </a:lnTo>
                <a:cubicBezTo>
                  <a:pt x="192739" y="131222"/>
                  <a:pt x="193242" y="131254"/>
                  <a:pt x="193739" y="131254"/>
                </a:cubicBezTo>
                <a:cubicBezTo>
                  <a:pt x="199689" y="131254"/>
                  <a:pt x="204728" y="126641"/>
                  <a:pt x="205256" y="120564"/>
                </a:cubicBezTo>
                <a:lnTo>
                  <a:pt x="206831" y="103245"/>
                </a:lnTo>
                <a:cubicBezTo>
                  <a:pt x="207403" y="96660"/>
                  <a:pt x="202251" y="90935"/>
                  <a:pt x="195666" y="90649"/>
                </a:cubicBezTo>
                <a:lnTo>
                  <a:pt x="189368" y="90362"/>
                </a:lnTo>
                <a:cubicBezTo>
                  <a:pt x="184359" y="90219"/>
                  <a:pt x="180065" y="86927"/>
                  <a:pt x="178633" y="82060"/>
                </a:cubicBezTo>
                <a:cubicBezTo>
                  <a:pt x="178204" y="80343"/>
                  <a:pt x="177631" y="78768"/>
                  <a:pt x="177059" y="77194"/>
                </a:cubicBezTo>
                <a:cubicBezTo>
                  <a:pt x="175484" y="72470"/>
                  <a:pt x="177059" y="67174"/>
                  <a:pt x="181067" y="64169"/>
                </a:cubicBezTo>
                <a:lnTo>
                  <a:pt x="185933" y="60447"/>
                </a:lnTo>
                <a:cubicBezTo>
                  <a:pt x="191229" y="56296"/>
                  <a:pt x="192088" y="48710"/>
                  <a:pt x="187794" y="43700"/>
                </a:cubicBezTo>
                <a:lnTo>
                  <a:pt x="176629" y="30389"/>
                </a:lnTo>
                <a:cubicBezTo>
                  <a:pt x="174288" y="27657"/>
                  <a:pt x="170967" y="26244"/>
                  <a:pt x="167642" y="26244"/>
                </a:cubicBezTo>
                <a:cubicBezTo>
                  <a:pt x="164870" y="26244"/>
                  <a:pt x="162095" y="27226"/>
                  <a:pt x="159883" y="29244"/>
                </a:cubicBezTo>
                <a:lnTo>
                  <a:pt x="155302" y="33538"/>
                </a:lnTo>
                <a:cubicBezTo>
                  <a:pt x="153069" y="35599"/>
                  <a:pt x="150218" y="36629"/>
                  <a:pt x="147367" y="36629"/>
                </a:cubicBezTo>
                <a:cubicBezTo>
                  <a:pt x="145466" y="36629"/>
                  <a:pt x="143565" y="36171"/>
                  <a:pt x="141847" y="35255"/>
                </a:cubicBezTo>
                <a:cubicBezTo>
                  <a:pt x="140273" y="34396"/>
                  <a:pt x="138842" y="33538"/>
                  <a:pt x="137267" y="32822"/>
                </a:cubicBezTo>
                <a:cubicBezTo>
                  <a:pt x="132687" y="30675"/>
                  <a:pt x="130110" y="25808"/>
                  <a:pt x="130826" y="20942"/>
                </a:cubicBezTo>
                <a:lnTo>
                  <a:pt x="131685" y="14644"/>
                </a:lnTo>
                <a:cubicBezTo>
                  <a:pt x="132544" y="8060"/>
                  <a:pt x="127677" y="2191"/>
                  <a:pt x="121093" y="1618"/>
                </a:cubicBezTo>
                <a:lnTo>
                  <a:pt x="103774" y="44"/>
                </a:lnTo>
                <a:cubicBezTo>
                  <a:pt x="103438" y="15"/>
                  <a:pt x="103104" y="1"/>
                  <a:pt x="102774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55" name="Google Shape;155;p16"/>
          <p:cNvSpPr/>
          <p:nvPr/>
        </p:nvSpPr>
        <p:spPr>
          <a:xfrm rot="7198898">
            <a:off x="7394787" y="2161519"/>
            <a:ext cx="700377" cy="696805"/>
          </a:xfrm>
          <a:custGeom>
            <a:avLst/>
            <a:gdLst/>
            <a:ahLst/>
            <a:cxnLst/>
            <a:rect l="l" t="t" r="r" b="b"/>
            <a:pathLst>
              <a:path w="207404" h="206346" extrusionOk="0">
                <a:moveTo>
                  <a:pt x="103944" y="65896"/>
                </a:moveTo>
                <a:cubicBezTo>
                  <a:pt x="114099" y="65896"/>
                  <a:pt x="124406" y="70041"/>
                  <a:pt x="132114" y="79198"/>
                </a:cubicBezTo>
                <a:cubicBezTo>
                  <a:pt x="145426" y="94943"/>
                  <a:pt x="143422" y="118417"/>
                  <a:pt x="127677" y="131728"/>
                </a:cubicBezTo>
                <a:lnTo>
                  <a:pt x="127677" y="131585"/>
                </a:lnTo>
                <a:cubicBezTo>
                  <a:pt x="120415" y="137698"/>
                  <a:pt x="112071" y="140425"/>
                  <a:pt x="103930" y="140425"/>
                </a:cubicBezTo>
                <a:cubicBezTo>
                  <a:pt x="83668" y="140425"/>
                  <a:pt x="64659" y="123539"/>
                  <a:pt x="66701" y="99952"/>
                </a:cubicBezTo>
                <a:cubicBezTo>
                  <a:pt x="68530" y="78838"/>
                  <a:pt x="86000" y="65896"/>
                  <a:pt x="103944" y="65896"/>
                </a:cubicBezTo>
                <a:close/>
                <a:moveTo>
                  <a:pt x="102774" y="1"/>
                </a:moveTo>
                <a:cubicBezTo>
                  <a:pt x="96620" y="1"/>
                  <a:pt x="91449" y="4960"/>
                  <a:pt x="91178" y="11209"/>
                </a:cubicBezTo>
                <a:lnTo>
                  <a:pt x="90891" y="17507"/>
                </a:lnTo>
                <a:cubicBezTo>
                  <a:pt x="90748" y="22516"/>
                  <a:pt x="87456" y="26810"/>
                  <a:pt x="82589" y="28242"/>
                </a:cubicBezTo>
                <a:cubicBezTo>
                  <a:pt x="81015" y="28671"/>
                  <a:pt x="79297" y="29244"/>
                  <a:pt x="77723" y="29816"/>
                </a:cubicBezTo>
                <a:cubicBezTo>
                  <a:pt x="76506" y="30222"/>
                  <a:pt x="75252" y="30418"/>
                  <a:pt x="74008" y="30418"/>
                </a:cubicBezTo>
                <a:cubicBezTo>
                  <a:pt x="70424" y="30418"/>
                  <a:pt x="66929" y="28784"/>
                  <a:pt x="64698" y="25808"/>
                </a:cubicBezTo>
                <a:lnTo>
                  <a:pt x="60976" y="20799"/>
                </a:lnTo>
                <a:cubicBezTo>
                  <a:pt x="58608" y="17777"/>
                  <a:pt x="55122" y="16200"/>
                  <a:pt x="51633" y="16200"/>
                </a:cubicBezTo>
                <a:cubicBezTo>
                  <a:pt x="49008" y="16200"/>
                  <a:pt x="46381" y="17094"/>
                  <a:pt x="44229" y="18938"/>
                </a:cubicBezTo>
                <a:lnTo>
                  <a:pt x="30918" y="30102"/>
                </a:lnTo>
                <a:cubicBezTo>
                  <a:pt x="25908" y="34396"/>
                  <a:pt x="25335" y="41983"/>
                  <a:pt x="29773" y="46849"/>
                </a:cubicBezTo>
                <a:lnTo>
                  <a:pt x="34067" y="51573"/>
                </a:lnTo>
                <a:cubicBezTo>
                  <a:pt x="37502" y="55151"/>
                  <a:pt x="38218" y="60590"/>
                  <a:pt x="35784" y="64884"/>
                </a:cubicBezTo>
                <a:cubicBezTo>
                  <a:pt x="34925" y="66459"/>
                  <a:pt x="34067" y="68033"/>
                  <a:pt x="33351" y="69465"/>
                </a:cubicBezTo>
                <a:cubicBezTo>
                  <a:pt x="31443" y="73536"/>
                  <a:pt x="27385" y="76024"/>
                  <a:pt x="23089" y="76024"/>
                </a:cubicBezTo>
                <a:cubicBezTo>
                  <a:pt x="22552" y="76024"/>
                  <a:pt x="22011" y="75985"/>
                  <a:pt x="21471" y="75906"/>
                </a:cubicBezTo>
                <a:lnTo>
                  <a:pt x="15173" y="75047"/>
                </a:lnTo>
                <a:cubicBezTo>
                  <a:pt x="14730" y="74999"/>
                  <a:pt x="14290" y="74975"/>
                  <a:pt x="13855" y="74975"/>
                </a:cubicBezTo>
                <a:cubicBezTo>
                  <a:pt x="7823" y="74975"/>
                  <a:pt x="2682" y="79498"/>
                  <a:pt x="2147" y="85639"/>
                </a:cubicBezTo>
                <a:lnTo>
                  <a:pt x="573" y="102958"/>
                </a:lnTo>
                <a:cubicBezTo>
                  <a:pt x="0" y="109542"/>
                  <a:pt x="5153" y="115268"/>
                  <a:pt x="11738" y="115554"/>
                </a:cubicBezTo>
                <a:lnTo>
                  <a:pt x="18036" y="115840"/>
                </a:lnTo>
                <a:cubicBezTo>
                  <a:pt x="23045" y="115984"/>
                  <a:pt x="27339" y="119419"/>
                  <a:pt x="28771" y="124142"/>
                </a:cubicBezTo>
                <a:cubicBezTo>
                  <a:pt x="29200" y="125860"/>
                  <a:pt x="29773" y="127434"/>
                  <a:pt x="30345" y="129152"/>
                </a:cubicBezTo>
                <a:cubicBezTo>
                  <a:pt x="31920" y="133875"/>
                  <a:pt x="30345" y="139028"/>
                  <a:pt x="26337" y="142034"/>
                </a:cubicBezTo>
                <a:lnTo>
                  <a:pt x="21328" y="146042"/>
                </a:lnTo>
                <a:cubicBezTo>
                  <a:pt x="16032" y="150050"/>
                  <a:pt x="15316" y="157636"/>
                  <a:pt x="19610" y="162789"/>
                </a:cubicBezTo>
                <a:lnTo>
                  <a:pt x="30775" y="175957"/>
                </a:lnTo>
                <a:cubicBezTo>
                  <a:pt x="33020" y="178745"/>
                  <a:pt x="36313" y="180150"/>
                  <a:pt x="39634" y="180150"/>
                </a:cubicBezTo>
                <a:cubicBezTo>
                  <a:pt x="42451" y="180150"/>
                  <a:pt x="45288" y="179139"/>
                  <a:pt x="47521" y="177102"/>
                </a:cubicBezTo>
                <a:lnTo>
                  <a:pt x="52102" y="172808"/>
                </a:lnTo>
                <a:cubicBezTo>
                  <a:pt x="54335" y="170747"/>
                  <a:pt x="57134" y="169717"/>
                  <a:pt x="59975" y="169717"/>
                </a:cubicBezTo>
                <a:cubicBezTo>
                  <a:pt x="61869" y="169717"/>
                  <a:pt x="63782" y="170175"/>
                  <a:pt x="65556" y="171091"/>
                </a:cubicBezTo>
                <a:cubicBezTo>
                  <a:pt x="66988" y="171949"/>
                  <a:pt x="68562" y="172808"/>
                  <a:pt x="70137" y="173524"/>
                </a:cubicBezTo>
                <a:cubicBezTo>
                  <a:pt x="74574" y="175671"/>
                  <a:pt x="77150" y="180538"/>
                  <a:pt x="76578" y="185404"/>
                </a:cubicBezTo>
                <a:lnTo>
                  <a:pt x="75719" y="191702"/>
                </a:lnTo>
                <a:cubicBezTo>
                  <a:pt x="74860" y="198286"/>
                  <a:pt x="79727" y="204155"/>
                  <a:pt x="86311" y="204727"/>
                </a:cubicBezTo>
                <a:lnTo>
                  <a:pt x="103487" y="206302"/>
                </a:lnTo>
                <a:cubicBezTo>
                  <a:pt x="103830" y="206331"/>
                  <a:pt x="104170" y="206345"/>
                  <a:pt x="104508" y="206345"/>
                </a:cubicBezTo>
                <a:cubicBezTo>
                  <a:pt x="110784" y="206345"/>
                  <a:pt x="115955" y="201386"/>
                  <a:pt x="116226" y="195137"/>
                </a:cubicBezTo>
                <a:lnTo>
                  <a:pt x="116513" y="188839"/>
                </a:lnTo>
                <a:cubicBezTo>
                  <a:pt x="116656" y="183830"/>
                  <a:pt x="119948" y="179536"/>
                  <a:pt x="124814" y="178104"/>
                </a:cubicBezTo>
                <a:cubicBezTo>
                  <a:pt x="126389" y="177675"/>
                  <a:pt x="128107" y="177102"/>
                  <a:pt x="129681" y="176530"/>
                </a:cubicBezTo>
                <a:cubicBezTo>
                  <a:pt x="130897" y="176124"/>
                  <a:pt x="132142" y="175928"/>
                  <a:pt x="133372" y="175928"/>
                </a:cubicBezTo>
                <a:cubicBezTo>
                  <a:pt x="136916" y="175928"/>
                  <a:pt x="140331" y="177562"/>
                  <a:pt x="142563" y="180538"/>
                </a:cubicBezTo>
                <a:lnTo>
                  <a:pt x="146428" y="185547"/>
                </a:lnTo>
                <a:cubicBezTo>
                  <a:pt x="148785" y="188473"/>
                  <a:pt x="152249" y="190014"/>
                  <a:pt x="155720" y="190014"/>
                </a:cubicBezTo>
                <a:cubicBezTo>
                  <a:pt x="158363" y="190014"/>
                  <a:pt x="161009" y="189121"/>
                  <a:pt x="163175" y="187265"/>
                </a:cubicBezTo>
                <a:lnTo>
                  <a:pt x="176486" y="176100"/>
                </a:lnTo>
                <a:cubicBezTo>
                  <a:pt x="181496" y="171806"/>
                  <a:pt x="182068" y="164220"/>
                  <a:pt x="177488" y="159354"/>
                </a:cubicBezTo>
                <a:lnTo>
                  <a:pt x="173337" y="154773"/>
                </a:lnTo>
                <a:cubicBezTo>
                  <a:pt x="169902" y="151052"/>
                  <a:pt x="169186" y="145613"/>
                  <a:pt x="171620" y="141318"/>
                </a:cubicBezTo>
                <a:cubicBezTo>
                  <a:pt x="172478" y="139744"/>
                  <a:pt x="173337" y="138313"/>
                  <a:pt x="174053" y="136738"/>
                </a:cubicBezTo>
                <a:cubicBezTo>
                  <a:pt x="175961" y="132667"/>
                  <a:pt x="180019" y="130179"/>
                  <a:pt x="184315" y="130179"/>
                </a:cubicBezTo>
                <a:cubicBezTo>
                  <a:pt x="184852" y="130179"/>
                  <a:pt x="185392" y="130218"/>
                  <a:pt x="185933" y="130297"/>
                </a:cubicBezTo>
                <a:lnTo>
                  <a:pt x="192231" y="131156"/>
                </a:lnTo>
                <a:cubicBezTo>
                  <a:pt x="192739" y="131222"/>
                  <a:pt x="193242" y="131254"/>
                  <a:pt x="193739" y="131254"/>
                </a:cubicBezTo>
                <a:cubicBezTo>
                  <a:pt x="199689" y="131254"/>
                  <a:pt x="204728" y="126641"/>
                  <a:pt x="205256" y="120564"/>
                </a:cubicBezTo>
                <a:lnTo>
                  <a:pt x="206831" y="103245"/>
                </a:lnTo>
                <a:cubicBezTo>
                  <a:pt x="207403" y="96660"/>
                  <a:pt x="202251" y="90935"/>
                  <a:pt x="195666" y="90649"/>
                </a:cubicBezTo>
                <a:lnTo>
                  <a:pt x="189368" y="90362"/>
                </a:lnTo>
                <a:cubicBezTo>
                  <a:pt x="184359" y="90219"/>
                  <a:pt x="180065" y="86927"/>
                  <a:pt x="178633" y="82060"/>
                </a:cubicBezTo>
                <a:cubicBezTo>
                  <a:pt x="178204" y="80343"/>
                  <a:pt x="177631" y="78768"/>
                  <a:pt x="177059" y="77194"/>
                </a:cubicBezTo>
                <a:cubicBezTo>
                  <a:pt x="175484" y="72470"/>
                  <a:pt x="177059" y="67174"/>
                  <a:pt x="181067" y="64169"/>
                </a:cubicBezTo>
                <a:lnTo>
                  <a:pt x="185933" y="60447"/>
                </a:lnTo>
                <a:cubicBezTo>
                  <a:pt x="191229" y="56296"/>
                  <a:pt x="192088" y="48710"/>
                  <a:pt x="187794" y="43700"/>
                </a:cubicBezTo>
                <a:lnTo>
                  <a:pt x="176629" y="30389"/>
                </a:lnTo>
                <a:cubicBezTo>
                  <a:pt x="174288" y="27657"/>
                  <a:pt x="170967" y="26244"/>
                  <a:pt x="167642" y="26244"/>
                </a:cubicBezTo>
                <a:cubicBezTo>
                  <a:pt x="164870" y="26244"/>
                  <a:pt x="162095" y="27226"/>
                  <a:pt x="159883" y="29244"/>
                </a:cubicBezTo>
                <a:lnTo>
                  <a:pt x="155302" y="33538"/>
                </a:lnTo>
                <a:cubicBezTo>
                  <a:pt x="153069" y="35599"/>
                  <a:pt x="150218" y="36629"/>
                  <a:pt x="147367" y="36629"/>
                </a:cubicBezTo>
                <a:cubicBezTo>
                  <a:pt x="145466" y="36629"/>
                  <a:pt x="143565" y="36171"/>
                  <a:pt x="141847" y="35255"/>
                </a:cubicBezTo>
                <a:cubicBezTo>
                  <a:pt x="140273" y="34396"/>
                  <a:pt x="138842" y="33538"/>
                  <a:pt x="137267" y="32822"/>
                </a:cubicBezTo>
                <a:cubicBezTo>
                  <a:pt x="132687" y="30675"/>
                  <a:pt x="130110" y="25808"/>
                  <a:pt x="130826" y="20942"/>
                </a:cubicBezTo>
                <a:lnTo>
                  <a:pt x="131685" y="14644"/>
                </a:lnTo>
                <a:cubicBezTo>
                  <a:pt x="132544" y="8060"/>
                  <a:pt x="127677" y="2191"/>
                  <a:pt x="121093" y="1618"/>
                </a:cubicBezTo>
                <a:lnTo>
                  <a:pt x="103774" y="44"/>
                </a:lnTo>
                <a:cubicBezTo>
                  <a:pt x="103438" y="15"/>
                  <a:pt x="103104" y="1"/>
                  <a:pt x="102774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56" name="Google Shape;156;p16"/>
          <p:cNvSpPr/>
          <p:nvPr/>
        </p:nvSpPr>
        <p:spPr>
          <a:xfrm rot="-1685758">
            <a:off x="7153853" y="1695522"/>
            <a:ext cx="59549" cy="60168"/>
          </a:xfrm>
          <a:custGeom>
            <a:avLst/>
            <a:gdLst/>
            <a:ahLst/>
            <a:cxnLst/>
            <a:rect l="l" t="t" r="r" b="b"/>
            <a:pathLst>
              <a:path w="1729" h="1747" fill="none" extrusionOk="0">
                <a:moveTo>
                  <a:pt x="1729" y="749"/>
                </a:moveTo>
                <a:cubicBezTo>
                  <a:pt x="1729" y="1408"/>
                  <a:pt x="927" y="1746"/>
                  <a:pt x="464" y="1265"/>
                </a:cubicBezTo>
                <a:cubicBezTo>
                  <a:pt x="1" y="802"/>
                  <a:pt x="322" y="1"/>
                  <a:pt x="998" y="1"/>
                </a:cubicBezTo>
                <a:cubicBezTo>
                  <a:pt x="1408" y="1"/>
                  <a:pt x="1729" y="339"/>
                  <a:pt x="1729" y="749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57" name="Google Shape;157;p16"/>
          <p:cNvSpPr/>
          <p:nvPr/>
        </p:nvSpPr>
        <p:spPr>
          <a:xfrm>
            <a:off x="7513458" y="1607050"/>
            <a:ext cx="301803" cy="301803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58" name="Google Shape;158;p16"/>
          <p:cNvSpPr/>
          <p:nvPr/>
        </p:nvSpPr>
        <p:spPr>
          <a:xfrm>
            <a:off x="8317494" y="2456017"/>
            <a:ext cx="107827" cy="107811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720090" y="1795780"/>
            <a:ext cx="6939280" cy="2694305"/>
          </a:xfrm>
        </p:spPr>
        <p:txBody>
          <a:bodyPr/>
          <a:lstStyle/>
          <a:p>
            <a:pPr marL="527050" indent="-400050">
              <a:lnSpc>
                <a:spcPct val="200000"/>
              </a:lnSpc>
              <a:buFont typeface="+mj-lt"/>
              <a:buAutoNum type="romanLcPeriod"/>
            </a:pPr>
            <a:r>
              <a:rPr lang="en-US"/>
              <a:t>Implement the model in Flutter for deployment.</a:t>
            </a:r>
            <a:endParaRPr lang="en-US"/>
          </a:p>
          <a:p>
            <a:pPr marL="527050" indent="-400050">
              <a:lnSpc>
                <a:spcPct val="200000"/>
              </a:lnSpc>
              <a:buFont typeface="+mj-lt"/>
              <a:buAutoNum type="romanLcPeriod"/>
            </a:pPr>
            <a:r>
              <a:rPr lang="en-US"/>
              <a:t>Connect the Flutter screens with the backend of Flask.</a:t>
            </a:r>
            <a:endParaRPr lang="en-US"/>
          </a:p>
          <a:p>
            <a:pPr marL="527050" indent="-400050">
              <a:lnSpc>
                <a:spcPct val="200000"/>
              </a:lnSpc>
              <a:buFont typeface="+mj-lt"/>
              <a:buAutoNum type="romanLcPeriod"/>
            </a:pPr>
            <a:r>
              <a:rPr lang="en-US"/>
              <a:t>Model should be implemented using camera stream for real-time functionality.</a:t>
            </a:r>
            <a:endParaRPr lang="en-US"/>
          </a:p>
          <a:p>
            <a:pPr marL="527050" indent="-400050">
              <a:lnSpc>
                <a:spcPct val="150000"/>
              </a:lnSpc>
              <a:buFont typeface="+mj-lt"/>
              <a:buAutoNum type="romanLcPeriod"/>
            </a:pPr>
            <a:r>
              <a:rPr lang="en-US"/>
              <a:t>We need to enhance the accuracy of object detection to effectively handle multiple objects. Consider upgrading the system with a high-performance computer to achieve this.</a:t>
            </a:r>
            <a:endParaRPr 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8170" y="2078990"/>
            <a:ext cx="7520305" cy="1880235"/>
          </a:xfrm>
        </p:spPr>
        <p:txBody>
          <a:bodyPr/>
          <a:p>
            <a:pPr marL="0" indent="0" algn="ctr">
              <a:buFont typeface="Wingdings" panose="05000000000000000000" charset="0"/>
            </a:pPr>
            <a:r>
              <a:rPr lang="en-US" sz="5000"/>
              <a:t>ANY QUESTIONS?</a:t>
            </a:r>
            <a:endParaRPr lang="en-US" sz="50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55;p16"/>
          <p:cNvSpPr/>
          <p:nvPr/>
        </p:nvSpPr>
        <p:spPr>
          <a:xfrm rot="7198898">
            <a:off x="1301214" y="729718"/>
            <a:ext cx="3960917" cy="3940716"/>
          </a:xfrm>
          <a:custGeom>
            <a:avLst/>
            <a:gdLst/>
            <a:ahLst/>
            <a:cxnLst/>
            <a:rect l="l" t="t" r="r" b="b"/>
            <a:pathLst>
              <a:path w="207404" h="206346" extrusionOk="0">
                <a:moveTo>
                  <a:pt x="103944" y="65896"/>
                </a:moveTo>
                <a:cubicBezTo>
                  <a:pt x="114099" y="65896"/>
                  <a:pt x="124406" y="70041"/>
                  <a:pt x="132114" y="79198"/>
                </a:cubicBezTo>
                <a:cubicBezTo>
                  <a:pt x="145426" y="94943"/>
                  <a:pt x="143422" y="118417"/>
                  <a:pt x="127677" y="131728"/>
                </a:cubicBezTo>
                <a:lnTo>
                  <a:pt x="127677" y="131585"/>
                </a:lnTo>
                <a:cubicBezTo>
                  <a:pt x="120415" y="137698"/>
                  <a:pt x="112071" y="140425"/>
                  <a:pt x="103930" y="140425"/>
                </a:cubicBezTo>
                <a:cubicBezTo>
                  <a:pt x="83668" y="140425"/>
                  <a:pt x="64659" y="123539"/>
                  <a:pt x="66701" y="99952"/>
                </a:cubicBezTo>
                <a:cubicBezTo>
                  <a:pt x="68530" y="78838"/>
                  <a:pt x="86000" y="65896"/>
                  <a:pt x="103944" y="65896"/>
                </a:cubicBezTo>
                <a:close/>
                <a:moveTo>
                  <a:pt x="102774" y="1"/>
                </a:moveTo>
                <a:cubicBezTo>
                  <a:pt x="96620" y="1"/>
                  <a:pt x="91449" y="4960"/>
                  <a:pt x="91178" y="11209"/>
                </a:cubicBezTo>
                <a:lnTo>
                  <a:pt x="90891" y="17507"/>
                </a:lnTo>
                <a:cubicBezTo>
                  <a:pt x="90748" y="22516"/>
                  <a:pt x="87456" y="26810"/>
                  <a:pt x="82589" y="28242"/>
                </a:cubicBezTo>
                <a:cubicBezTo>
                  <a:pt x="81015" y="28671"/>
                  <a:pt x="79297" y="29244"/>
                  <a:pt x="77723" y="29816"/>
                </a:cubicBezTo>
                <a:cubicBezTo>
                  <a:pt x="76506" y="30222"/>
                  <a:pt x="75252" y="30418"/>
                  <a:pt x="74008" y="30418"/>
                </a:cubicBezTo>
                <a:cubicBezTo>
                  <a:pt x="70424" y="30418"/>
                  <a:pt x="66929" y="28784"/>
                  <a:pt x="64698" y="25808"/>
                </a:cubicBezTo>
                <a:lnTo>
                  <a:pt x="60976" y="20799"/>
                </a:lnTo>
                <a:cubicBezTo>
                  <a:pt x="58608" y="17777"/>
                  <a:pt x="55122" y="16200"/>
                  <a:pt x="51633" y="16200"/>
                </a:cubicBezTo>
                <a:cubicBezTo>
                  <a:pt x="49008" y="16200"/>
                  <a:pt x="46381" y="17094"/>
                  <a:pt x="44229" y="18938"/>
                </a:cubicBezTo>
                <a:lnTo>
                  <a:pt x="30918" y="30102"/>
                </a:lnTo>
                <a:cubicBezTo>
                  <a:pt x="25908" y="34396"/>
                  <a:pt x="25335" y="41983"/>
                  <a:pt x="29773" y="46849"/>
                </a:cubicBezTo>
                <a:lnTo>
                  <a:pt x="34067" y="51573"/>
                </a:lnTo>
                <a:cubicBezTo>
                  <a:pt x="37502" y="55151"/>
                  <a:pt x="38218" y="60590"/>
                  <a:pt x="35784" y="64884"/>
                </a:cubicBezTo>
                <a:cubicBezTo>
                  <a:pt x="34925" y="66459"/>
                  <a:pt x="34067" y="68033"/>
                  <a:pt x="33351" y="69465"/>
                </a:cubicBezTo>
                <a:cubicBezTo>
                  <a:pt x="31443" y="73536"/>
                  <a:pt x="27385" y="76024"/>
                  <a:pt x="23089" y="76024"/>
                </a:cubicBezTo>
                <a:cubicBezTo>
                  <a:pt x="22552" y="76024"/>
                  <a:pt x="22011" y="75985"/>
                  <a:pt x="21471" y="75906"/>
                </a:cubicBezTo>
                <a:lnTo>
                  <a:pt x="15173" y="75047"/>
                </a:lnTo>
                <a:cubicBezTo>
                  <a:pt x="14730" y="74999"/>
                  <a:pt x="14290" y="74975"/>
                  <a:pt x="13855" y="74975"/>
                </a:cubicBezTo>
                <a:cubicBezTo>
                  <a:pt x="7823" y="74975"/>
                  <a:pt x="2682" y="79498"/>
                  <a:pt x="2147" y="85639"/>
                </a:cubicBezTo>
                <a:lnTo>
                  <a:pt x="573" y="102958"/>
                </a:lnTo>
                <a:cubicBezTo>
                  <a:pt x="0" y="109542"/>
                  <a:pt x="5153" y="115268"/>
                  <a:pt x="11738" y="115554"/>
                </a:cubicBezTo>
                <a:lnTo>
                  <a:pt x="18036" y="115840"/>
                </a:lnTo>
                <a:cubicBezTo>
                  <a:pt x="23045" y="115984"/>
                  <a:pt x="27339" y="119419"/>
                  <a:pt x="28771" y="124142"/>
                </a:cubicBezTo>
                <a:cubicBezTo>
                  <a:pt x="29200" y="125860"/>
                  <a:pt x="29773" y="127434"/>
                  <a:pt x="30345" y="129152"/>
                </a:cubicBezTo>
                <a:cubicBezTo>
                  <a:pt x="31920" y="133875"/>
                  <a:pt x="30345" y="139028"/>
                  <a:pt x="26337" y="142034"/>
                </a:cubicBezTo>
                <a:lnTo>
                  <a:pt x="21328" y="146042"/>
                </a:lnTo>
                <a:cubicBezTo>
                  <a:pt x="16032" y="150050"/>
                  <a:pt x="15316" y="157636"/>
                  <a:pt x="19610" y="162789"/>
                </a:cubicBezTo>
                <a:lnTo>
                  <a:pt x="30775" y="175957"/>
                </a:lnTo>
                <a:cubicBezTo>
                  <a:pt x="33020" y="178745"/>
                  <a:pt x="36313" y="180150"/>
                  <a:pt x="39634" y="180150"/>
                </a:cubicBezTo>
                <a:cubicBezTo>
                  <a:pt x="42451" y="180150"/>
                  <a:pt x="45288" y="179139"/>
                  <a:pt x="47521" y="177102"/>
                </a:cubicBezTo>
                <a:lnTo>
                  <a:pt x="52102" y="172808"/>
                </a:lnTo>
                <a:cubicBezTo>
                  <a:pt x="54335" y="170747"/>
                  <a:pt x="57134" y="169717"/>
                  <a:pt x="59975" y="169717"/>
                </a:cubicBezTo>
                <a:cubicBezTo>
                  <a:pt x="61869" y="169717"/>
                  <a:pt x="63782" y="170175"/>
                  <a:pt x="65556" y="171091"/>
                </a:cubicBezTo>
                <a:cubicBezTo>
                  <a:pt x="66988" y="171949"/>
                  <a:pt x="68562" y="172808"/>
                  <a:pt x="70137" y="173524"/>
                </a:cubicBezTo>
                <a:cubicBezTo>
                  <a:pt x="74574" y="175671"/>
                  <a:pt x="77150" y="180538"/>
                  <a:pt x="76578" y="185404"/>
                </a:cubicBezTo>
                <a:lnTo>
                  <a:pt x="75719" y="191702"/>
                </a:lnTo>
                <a:cubicBezTo>
                  <a:pt x="74860" y="198286"/>
                  <a:pt x="79727" y="204155"/>
                  <a:pt x="86311" y="204727"/>
                </a:cubicBezTo>
                <a:lnTo>
                  <a:pt x="103487" y="206302"/>
                </a:lnTo>
                <a:cubicBezTo>
                  <a:pt x="103830" y="206331"/>
                  <a:pt x="104170" y="206345"/>
                  <a:pt x="104508" y="206345"/>
                </a:cubicBezTo>
                <a:cubicBezTo>
                  <a:pt x="110784" y="206345"/>
                  <a:pt x="115955" y="201386"/>
                  <a:pt x="116226" y="195137"/>
                </a:cubicBezTo>
                <a:lnTo>
                  <a:pt x="116513" y="188839"/>
                </a:lnTo>
                <a:cubicBezTo>
                  <a:pt x="116656" y="183830"/>
                  <a:pt x="119948" y="179536"/>
                  <a:pt x="124814" y="178104"/>
                </a:cubicBezTo>
                <a:cubicBezTo>
                  <a:pt x="126389" y="177675"/>
                  <a:pt x="128107" y="177102"/>
                  <a:pt x="129681" y="176530"/>
                </a:cubicBezTo>
                <a:cubicBezTo>
                  <a:pt x="130897" y="176124"/>
                  <a:pt x="132142" y="175928"/>
                  <a:pt x="133372" y="175928"/>
                </a:cubicBezTo>
                <a:cubicBezTo>
                  <a:pt x="136916" y="175928"/>
                  <a:pt x="140331" y="177562"/>
                  <a:pt x="142563" y="180538"/>
                </a:cubicBezTo>
                <a:lnTo>
                  <a:pt x="146428" y="185547"/>
                </a:lnTo>
                <a:cubicBezTo>
                  <a:pt x="148785" y="188473"/>
                  <a:pt x="152249" y="190014"/>
                  <a:pt x="155720" y="190014"/>
                </a:cubicBezTo>
                <a:cubicBezTo>
                  <a:pt x="158363" y="190014"/>
                  <a:pt x="161009" y="189121"/>
                  <a:pt x="163175" y="187265"/>
                </a:cubicBezTo>
                <a:lnTo>
                  <a:pt x="176486" y="176100"/>
                </a:lnTo>
                <a:cubicBezTo>
                  <a:pt x="181496" y="171806"/>
                  <a:pt x="182068" y="164220"/>
                  <a:pt x="177488" y="159354"/>
                </a:cubicBezTo>
                <a:lnTo>
                  <a:pt x="173337" y="154773"/>
                </a:lnTo>
                <a:cubicBezTo>
                  <a:pt x="169902" y="151052"/>
                  <a:pt x="169186" y="145613"/>
                  <a:pt x="171620" y="141318"/>
                </a:cubicBezTo>
                <a:cubicBezTo>
                  <a:pt x="172478" y="139744"/>
                  <a:pt x="173337" y="138313"/>
                  <a:pt x="174053" y="136738"/>
                </a:cubicBezTo>
                <a:cubicBezTo>
                  <a:pt x="175961" y="132667"/>
                  <a:pt x="180019" y="130179"/>
                  <a:pt x="184315" y="130179"/>
                </a:cubicBezTo>
                <a:cubicBezTo>
                  <a:pt x="184852" y="130179"/>
                  <a:pt x="185392" y="130218"/>
                  <a:pt x="185933" y="130297"/>
                </a:cubicBezTo>
                <a:lnTo>
                  <a:pt x="192231" y="131156"/>
                </a:lnTo>
                <a:cubicBezTo>
                  <a:pt x="192739" y="131222"/>
                  <a:pt x="193242" y="131254"/>
                  <a:pt x="193739" y="131254"/>
                </a:cubicBezTo>
                <a:cubicBezTo>
                  <a:pt x="199689" y="131254"/>
                  <a:pt x="204728" y="126641"/>
                  <a:pt x="205256" y="120564"/>
                </a:cubicBezTo>
                <a:lnTo>
                  <a:pt x="206831" y="103245"/>
                </a:lnTo>
                <a:cubicBezTo>
                  <a:pt x="207403" y="96660"/>
                  <a:pt x="202251" y="90935"/>
                  <a:pt x="195666" y="90649"/>
                </a:cubicBezTo>
                <a:lnTo>
                  <a:pt x="189368" y="90362"/>
                </a:lnTo>
                <a:cubicBezTo>
                  <a:pt x="184359" y="90219"/>
                  <a:pt x="180065" y="86927"/>
                  <a:pt x="178633" y="82060"/>
                </a:cubicBezTo>
                <a:cubicBezTo>
                  <a:pt x="178204" y="80343"/>
                  <a:pt x="177631" y="78768"/>
                  <a:pt x="177059" y="77194"/>
                </a:cubicBezTo>
                <a:cubicBezTo>
                  <a:pt x="175484" y="72470"/>
                  <a:pt x="177059" y="67174"/>
                  <a:pt x="181067" y="64169"/>
                </a:cubicBezTo>
                <a:lnTo>
                  <a:pt x="185933" y="60447"/>
                </a:lnTo>
                <a:cubicBezTo>
                  <a:pt x="191229" y="56296"/>
                  <a:pt x="192088" y="48710"/>
                  <a:pt x="187794" y="43700"/>
                </a:cubicBezTo>
                <a:lnTo>
                  <a:pt x="176629" y="30389"/>
                </a:lnTo>
                <a:cubicBezTo>
                  <a:pt x="174288" y="27657"/>
                  <a:pt x="170967" y="26244"/>
                  <a:pt x="167642" y="26244"/>
                </a:cubicBezTo>
                <a:cubicBezTo>
                  <a:pt x="164870" y="26244"/>
                  <a:pt x="162095" y="27226"/>
                  <a:pt x="159883" y="29244"/>
                </a:cubicBezTo>
                <a:lnTo>
                  <a:pt x="155302" y="33538"/>
                </a:lnTo>
                <a:cubicBezTo>
                  <a:pt x="153069" y="35599"/>
                  <a:pt x="150218" y="36629"/>
                  <a:pt x="147367" y="36629"/>
                </a:cubicBezTo>
                <a:cubicBezTo>
                  <a:pt x="145466" y="36629"/>
                  <a:pt x="143565" y="36171"/>
                  <a:pt x="141847" y="35255"/>
                </a:cubicBezTo>
                <a:cubicBezTo>
                  <a:pt x="140273" y="34396"/>
                  <a:pt x="138842" y="33538"/>
                  <a:pt x="137267" y="32822"/>
                </a:cubicBezTo>
                <a:cubicBezTo>
                  <a:pt x="132687" y="30675"/>
                  <a:pt x="130110" y="25808"/>
                  <a:pt x="130826" y="20942"/>
                </a:cubicBezTo>
                <a:lnTo>
                  <a:pt x="131685" y="14644"/>
                </a:lnTo>
                <a:cubicBezTo>
                  <a:pt x="132544" y="8060"/>
                  <a:pt x="127677" y="2191"/>
                  <a:pt x="121093" y="1618"/>
                </a:cubicBezTo>
                <a:lnTo>
                  <a:pt x="103774" y="44"/>
                </a:lnTo>
                <a:cubicBezTo>
                  <a:pt x="103438" y="15"/>
                  <a:pt x="103104" y="1"/>
                  <a:pt x="102774" y="1"/>
                </a:cubicBezTo>
                <a:close/>
              </a:path>
            </a:pathLst>
          </a:custGeom>
          <a:solidFill>
            <a:srgbClr val="761C81">
              <a:alpha val="40000"/>
            </a:srgb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2" name="Google Shape;142;p16"/>
          <p:cNvSpPr txBox="1">
            <a:spLocks noGrp="1"/>
          </p:cNvSpPr>
          <p:nvPr>
            <p:ph type="title"/>
          </p:nvPr>
        </p:nvSpPr>
        <p:spPr>
          <a:xfrm>
            <a:off x="719999" y="539500"/>
            <a:ext cx="5113641" cy="78408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VGG-16 from scratch </a:t>
            </a:r>
            <a:r>
              <a:rPr lang="en-US" dirty="0">
                <a:solidFill>
                  <a:srgbClr val="FFC000"/>
                </a:solidFill>
              </a:rPr>
              <a:t>--failed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143" name="Google Shape;143;p16"/>
          <p:cNvSpPr txBox="1">
            <a:spLocks noGrp="1"/>
          </p:cNvSpPr>
          <p:nvPr>
            <p:ph type="body" idx="1"/>
          </p:nvPr>
        </p:nvSpPr>
        <p:spPr>
          <a:xfrm>
            <a:off x="720000" y="1909375"/>
            <a:ext cx="6233400" cy="251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dirty="0"/>
              <a:t>A randomly designed architecture cannot generalize well and may yield poor results when presented with new images. </a:t>
            </a:r>
            <a:endParaRPr lang="en-US"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endParaRPr lang="en-US"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dirty="0"/>
              <a:t>We attempted to train a CNN VGG16 architecture from scratch using various platforms, such as Google </a:t>
            </a:r>
            <a:r>
              <a:rPr lang="en-US" dirty="0" err="1"/>
              <a:t>Colab</a:t>
            </a:r>
            <a:r>
              <a:rPr lang="en-US" dirty="0"/>
              <a:t> and </a:t>
            </a:r>
            <a:r>
              <a:rPr lang="en-US" dirty="0" err="1"/>
              <a:t>Jupyter</a:t>
            </a:r>
            <a:r>
              <a:rPr lang="en-US" dirty="0"/>
              <a:t> Notebook. However, the available resources were insufficient to achieve the desired outcome.</a:t>
            </a:r>
            <a:endParaRPr lang="en-US" sz="1600" dirty="0"/>
          </a:p>
        </p:txBody>
      </p:sp>
      <p:sp>
        <p:nvSpPr>
          <p:cNvPr id="144" name="Google Shape;144;p16"/>
          <p:cNvSpPr/>
          <p:nvPr/>
        </p:nvSpPr>
        <p:spPr>
          <a:xfrm>
            <a:off x="7546751" y="940338"/>
            <a:ext cx="213431" cy="214685"/>
          </a:xfrm>
          <a:custGeom>
            <a:avLst/>
            <a:gdLst/>
            <a:ahLst/>
            <a:cxnLst/>
            <a:rect l="l" t="t" r="r" b="b"/>
            <a:pathLst>
              <a:path w="3065" h="3083" fill="none" extrusionOk="0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5" name="Google Shape;145;p16"/>
          <p:cNvSpPr/>
          <p:nvPr/>
        </p:nvSpPr>
        <p:spPr>
          <a:xfrm>
            <a:off x="7093638" y="832531"/>
            <a:ext cx="107827" cy="107819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6" name="Google Shape;146;p16"/>
          <p:cNvSpPr/>
          <p:nvPr/>
        </p:nvSpPr>
        <p:spPr>
          <a:xfrm rot="-1685758">
            <a:off x="8328153" y="1334059"/>
            <a:ext cx="59549" cy="60168"/>
          </a:xfrm>
          <a:custGeom>
            <a:avLst/>
            <a:gdLst/>
            <a:ahLst/>
            <a:cxnLst/>
            <a:rect l="l" t="t" r="r" b="b"/>
            <a:pathLst>
              <a:path w="1729" h="1747" fill="none" extrusionOk="0">
                <a:moveTo>
                  <a:pt x="1729" y="749"/>
                </a:moveTo>
                <a:cubicBezTo>
                  <a:pt x="1729" y="1408"/>
                  <a:pt x="927" y="1746"/>
                  <a:pt x="464" y="1265"/>
                </a:cubicBezTo>
                <a:cubicBezTo>
                  <a:pt x="1" y="802"/>
                  <a:pt x="322" y="1"/>
                  <a:pt x="998" y="1"/>
                </a:cubicBezTo>
                <a:cubicBezTo>
                  <a:pt x="1408" y="1"/>
                  <a:pt x="1729" y="339"/>
                  <a:pt x="1729" y="749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7" name="Google Shape;147;p16"/>
          <p:cNvSpPr/>
          <p:nvPr/>
        </p:nvSpPr>
        <p:spPr>
          <a:xfrm>
            <a:off x="8104063" y="726960"/>
            <a:ext cx="213431" cy="213401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48" name="Google Shape;148;p16"/>
          <p:cNvGrpSpPr/>
          <p:nvPr/>
        </p:nvGrpSpPr>
        <p:grpSpPr>
          <a:xfrm>
            <a:off x="7862872" y="3134764"/>
            <a:ext cx="695830" cy="243805"/>
            <a:chOff x="2271950" y="2722775"/>
            <a:chExt cx="575875" cy="201775"/>
          </a:xfrm>
        </p:grpSpPr>
        <p:sp>
          <p:nvSpPr>
            <p:cNvPr id="149" name="Google Shape;149;p16"/>
            <p:cNvSpPr/>
            <p:nvPr/>
          </p:nvSpPr>
          <p:spPr>
            <a:xfrm>
              <a:off x="2562325" y="2722775"/>
              <a:ext cx="285500" cy="201775"/>
            </a:xfrm>
            <a:custGeom>
              <a:avLst/>
              <a:gdLst/>
              <a:ahLst/>
              <a:cxnLst/>
              <a:rect l="l" t="t" r="r" b="b"/>
              <a:pathLst>
                <a:path w="11420" h="8071" fill="none" extrusionOk="0">
                  <a:moveTo>
                    <a:pt x="0" y="0"/>
                  </a:moveTo>
                  <a:cubicBezTo>
                    <a:pt x="2280" y="0"/>
                    <a:pt x="4240" y="1639"/>
                    <a:pt x="4668" y="3884"/>
                  </a:cubicBezTo>
                  <a:cubicBezTo>
                    <a:pt x="6395" y="3403"/>
                    <a:pt x="8177" y="4418"/>
                    <a:pt x="8640" y="6164"/>
                  </a:cubicBezTo>
                  <a:cubicBezTo>
                    <a:pt x="9976" y="5594"/>
                    <a:pt x="11419" y="6645"/>
                    <a:pt x="11294" y="8070"/>
                  </a:cubicBezTo>
                  <a:lnTo>
                    <a:pt x="8444" y="807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0" name="Google Shape;150;p16"/>
            <p:cNvSpPr/>
            <p:nvPr/>
          </p:nvSpPr>
          <p:spPr>
            <a:xfrm>
              <a:off x="2501750" y="2722775"/>
              <a:ext cx="36100" cy="13375"/>
            </a:xfrm>
            <a:custGeom>
              <a:avLst/>
              <a:gdLst/>
              <a:ahLst/>
              <a:cxnLst/>
              <a:rect l="l" t="t" r="r" b="b"/>
              <a:pathLst>
                <a:path w="1444" h="535" fill="none" extrusionOk="0">
                  <a:moveTo>
                    <a:pt x="1443" y="0"/>
                  </a:moveTo>
                  <a:cubicBezTo>
                    <a:pt x="1443" y="0"/>
                    <a:pt x="428" y="107"/>
                    <a:pt x="0" y="535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1" name="Google Shape;151;p16"/>
            <p:cNvSpPr/>
            <p:nvPr/>
          </p:nvSpPr>
          <p:spPr>
            <a:xfrm>
              <a:off x="2271950" y="2870625"/>
              <a:ext cx="477450" cy="53475"/>
            </a:xfrm>
            <a:custGeom>
              <a:avLst/>
              <a:gdLst/>
              <a:ahLst/>
              <a:cxnLst/>
              <a:rect l="l" t="t" r="r" b="b"/>
              <a:pathLst>
                <a:path w="19098" h="2139" fill="none" extrusionOk="0">
                  <a:moveTo>
                    <a:pt x="19097" y="2138"/>
                  </a:moveTo>
                  <a:lnTo>
                    <a:pt x="0" y="2138"/>
                  </a:lnTo>
                  <a:cubicBezTo>
                    <a:pt x="0" y="2138"/>
                    <a:pt x="374" y="1"/>
                    <a:pt x="2476" y="179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2" name="Google Shape;152;p16"/>
            <p:cNvSpPr/>
            <p:nvPr/>
          </p:nvSpPr>
          <p:spPr>
            <a:xfrm>
              <a:off x="2709725" y="2836775"/>
              <a:ext cx="39675" cy="20950"/>
            </a:xfrm>
            <a:custGeom>
              <a:avLst/>
              <a:gdLst/>
              <a:ahLst/>
              <a:cxnLst/>
              <a:rect l="l" t="t" r="r" b="b"/>
              <a:pathLst>
                <a:path w="1587" h="838" fill="none" extrusionOk="0">
                  <a:moveTo>
                    <a:pt x="1" y="1"/>
                  </a:moveTo>
                  <a:cubicBezTo>
                    <a:pt x="1" y="1"/>
                    <a:pt x="1159" y="108"/>
                    <a:pt x="1586" y="838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3" name="Google Shape;153;p16"/>
            <p:cNvSpPr/>
            <p:nvPr/>
          </p:nvSpPr>
          <p:spPr>
            <a:xfrm>
              <a:off x="2375275" y="2798475"/>
              <a:ext cx="85075" cy="27200"/>
            </a:xfrm>
            <a:custGeom>
              <a:avLst/>
              <a:gdLst/>
              <a:ahLst/>
              <a:cxnLst/>
              <a:rect l="l" t="t" r="r" b="b"/>
              <a:pathLst>
                <a:path w="3403" h="1088" fill="none" extrusionOk="0">
                  <a:moveTo>
                    <a:pt x="3403" y="357"/>
                  </a:moveTo>
                  <a:cubicBezTo>
                    <a:pt x="3403" y="357"/>
                    <a:pt x="1301" y="1"/>
                    <a:pt x="0" y="1087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54" name="Google Shape;154;p16"/>
          <p:cNvSpPr/>
          <p:nvPr/>
        </p:nvSpPr>
        <p:spPr>
          <a:xfrm rot="7201932">
            <a:off x="8171962" y="1678403"/>
            <a:ext cx="371928" cy="370031"/>
          </a:xfrm>
          <a:custGeom>
            <a:avLst/>
            <a:gdLst/>
            <a:ahLst/>
            <a:cxnLst/>
            <a:rect l="l" t="t" r="r" b="b"/>
            <a:pathLst>
              <a:path w="207404" h="206346" extrusionOk="0">
                <a:moveTo>
                  <a:pt x="103944" y="65896"/>
                </a:moveTo>
                <a:cubicBezTo>
                  <a:pt x="114099" y="65896"/>
                  <a:pt x="124406" y="70041"/>
                  <a:pt x="132114" y="79198"/>
                </a:cubicBezTo>
                <a:cubicBezTo>
                  <a:pt x="145426" y="94943"/>
                  <a:pt x="143422" y="118417"/>
                  <a:pt x="127677" y="131728"/>
                </a:cubicBezTo>
                <a:lnTo>
                  <a:pt x="127677" y="131585"/>
                </a:lnTo>
                <a:cubicBezTo>
                  <a:pt x="120415" y="137698"/>
                  <a:pt x="112071" y="140425"/>
                  <a:pt x="103930" y="140425"/>
                </a:cubicBezTo>
                <a:cubicBezTo>
                  <a:pt x="83668" y="140425"/>
                  <a:pt x="64659" y="123539"/>
                  <a:pt x="66701" y="99952"/>
                </a:cubicBezTo>
                <a:cubicBezTo>
                  <a:pt x="68530" y="78838"/>
                  <a:pt x="86000" y="65896"/>
                  <a:pt x="103944" y="65896"/>
                </a:cubicBezTo>
                <a:close/>
                <a:moveTo>
                  <a:pt x="102774" y="1"/>
                </a:moveTo>
                <a:cubicBezTo>
                  <a:pt x="96620" y="1"/>
                  <a:pt x="91449" y="4960"/>
                  <a:pt x="91178" y="11209"/>
                </a:cubicBezTo>
                <a:lnTo>
                  <a:pt x="90891" y="17507"/>
                </a:lnTo>
                <a:cubicBezTo>
                  <a:pt x="90748" y="22516"/>
                  <a:pt x="87456" y="26810"/>
                  <a:pt x="82589" y="28242"/>
                </a:cubicBezTo>
                <a:cubicBezTo>
                  <a:pt x="81015" y="28671"/>
                  <a:pt x="79297" y="29244"/>
                  <a:pt x="77723" y="29816"/>
                </a:cubicBezTo>
                <a:cubicBezTo>
                  <a:pt x="76506" y="30222"/>
                  <a:pt x="75252" y="30418"/>
                  <a:pt x="74008" y="30418"/>
                </a:cubicBezTo>
                <a:cubicBezTo>
                  <a:pt x="70424" y="30418"/>
                  <a:pt x="66929" y="28784"/>
                  <a:pt x="64698" y="25808"/>
                </a:cubicBezTo>
                <a:lnTo>
                  <a:pt x="60976" y="20799"/>
                </a:lnTo>
                <a:cubicBezTo>
                  <a:pt x="58608" y="17777"/>
                  <a:pt x="55122" y="16200"/>
                  <a:pt x="51633" y="16200"/>
                </a:cubicBezTo>
                <a:cubicBezTo>
                  <a:pt x="49008" y="16200"/>
                  <a:pt x="46381" y="17094"/>
                  <a:pt x="44229" y="18938"/>
                </a:cubicBezTo>
                <a:lnTo>
                  <a:pt x="30918" y="30102"/>
                </a:lnTo>
                <a:cubicBezTo>
                  <a:pt x="25908" y="34396"/>
                  <a:pt x="25335" y="41983"/>
                  <a:pt x="29773" y="46849"/>
                </a:cubicBezTo>
                <a:lnTo>
                  <a:pt x="34067" y="51573"/>
                </a:lnTo>
                <a:cubicBezTo>
                  <a:pt x="37502" y="55151"/>
                  <a:pt x="38218" y="60590"/>
                  <a:pt x="35784" y="64884"/>
                </a:cubicBezTo>
                <a:cubicBezTo>
                  <a:pt x="34925" y="66459"/>
                  <a:pt x="34067" y="68033"/>
                  <a:pt x="33351" y="69465"/>
                </a:cubicBezTo>
                <a:cubicBezTo>
                  <a:pt x="31443" y="73536"/>
                  <a:pt x="27385" y="76024"/>
                  <a:pt x="23089" y="76024"/>
                </a:cubicBezTo>
                <a:cubicBezTo>
                  <a:pt x="22552" y="76024"/>
                  <a:pt x="22011" y="75985"/>
                  <a:pt x="21471" y="75906"/>
                </a:cubicBezTo>
                <a:lnTo>
                  <a:pt x="15173" y="75047"/>
                </a:lnTo>
                <a:cubicBezTo>
                  <a:pt x="14730" y="74999"/>
                  <a:pt x="14290" y="74975"/>
                  <a:pt x="13855" y="74975"/>
                </a:cubicBezTo>
                <a:cubicBezTo>
                  <a:pt x="7823" y="74975"/>
                  <a:pt x="2682" y="79498"/>
                  <a:pt x="2147" y="85639"/>
                </a:cubicBezTo>
                <a:lnTo>
                  <a:pt x="573" y="102958"/>
                </a:lnTo>
                <a:cubicBezTo>
                  <a:pt x="0" y="109542"/>
                  <a:pt x="5153" y="115268"/>
                  <a:pt x="11738" y="115554"/>
                </a:cubicBezTo>
                <a:lnTo>
                  <a:pt x="18036" y="115840"/>
                </a:lnTo>
                <a:cubicBezTo>
                  <a:pt x="23045" y="115984"/>
                  <a:pt x="27339" y="119419"/>
                  <a:pt x="28771" y="124142"/>
                </a:cubicBezTo>
                <a:cubicBezTo>
                  <a:pt x="29200" y="125860"/>
                  <a:pt x="29773" y="127434"/>
                  <a:pt x="30345" y="129152"/>
                </a:cubicBezTo>
                <a:cubicBezTo>
                  <a:pt x="31920" y="133875"/>
                  <a:pt x="30345" y="139028"/>
                  <a:pt x="26337" y="142034"/>
                </a:cubicBezTo>
                <a:lnTo>
                  <a:pt x="21328" y="146042"/>
                </a:lnTo>
                <a:cubicBezTo>
                  <a:pt x="16032" y="150050"/>
                  <a:pt x="15316" y="157636"/>
                  <a:pt x="19610" y="162789"/>
                </a:cubicBezTo>
                <a:lnTo>
                  <a:pt x="30775" y="175957"/>
                </a:lnTo>
                <a:cubicBezTo>
                  <a:pt x="33020" y="178745"/>
                  <a:pt x="36313" y="180150"/>
                  <a:pt x="39634" y="180150"/>
                </a:cubicBezTo>
                <a:cubicBezTo>
                  <a:pt x="42451" y="180150"/>
                  <a:pt x="45288" y="179139"/>
                  <a:pt x="47521" y="177102"/>
                </a:cubicBezTo>
                <a:lnTo>
                  <a:pt x="52102" y="172808"/>
                </a:lnTo>
                <a:cubicBezTo>
                  <a:pt x="54335" y="170747"/>
                  <a:pt x="57134" y="169717"/>
                  <a:pt x="59975" y="169717"/>
                </a:cubicBezTo>
                <a:cubicBezTo>
                  <a:pt x="61869" y="169717"/>
                  <a:pt x="63782" y="170175"/>
                  <a:pt x="65556" y="171091"/>
                </a:cubicBezTo>
                <a:cubicBezTo>
                  <a:pt x="66988" y="171949"/>
                  <a:pt x="68562" y="172808"/>
                  <a:pt x="70137" y="173524"/>
                </a:cubicBezTo>
                <a:cubicBezTo>
                  <a:pt x="74574" y="175671"/>
                  <a:pt x="77150" y="180538"/>
                  <a:pt x="76578" y="185404"/>
                </a:cubicBezTo>
                <a:lnTo>
                  <a:pt x="75719" y="191702"/>
                </a:lnTo>
                <a:cubicBezTo>
                  <a:pt x="74860" y="198286"/>
                  <a:pt x="79727" y="204155"/>
                  <a:pt x="86311" y="204727"/>
                </a:cubicBezTo>
                <a:lnTo>
                  <a:pt x="103487" y="206302"/>
                </a:lnTo>
                <a:cubicBezTo>
                  <a:pt x="103830" y="206331"/>
                  <a:pt x="104170" y="206345"/>
                  <a:pt x="104508" y="206345"/>
                </a:cubicBezTo>
                <a:cubicBezTo>
                  <a:pt x="110784" y="206345"/>
                  <a:pt x="115955" y="201386"/>
                  <a:pt x="116226" y="195137"/>
                </a:cubicBezTo>
                <a:lnTo>
                  <a:pt x="116513" y="188839"/>
                </a:lnTo>
                <a:cubicBezTo>
                  <a:pt x="116656" y="183830"/>
                  <a:pt x="119948" y="179536"/>
                  <a:pt x="124814" y="178104"/>
                </a:cubicBezTo>
                <a:cubicBezTo>
                  <a:pt x="126389" y="177675"/>
                  <a:pt x="128107" y="177102"/>
                  <a:pt x="129681" y="176530"/>
                </a:cubicBezTo>
                <a:cubicBezTo>
                  <a:pt x="130897" y="176124"/>
                  <a:pt x="132142" y="175928"/>
                  <a:pt x="133372" y="175928"/>
                </a:cubicBezTo>
                <a:cubicBezTo>
                  <a:pt x="136916" y="175928"/>
                  <a:pt x="140331" y="177562"/>
                  <a:pt x="142563" y="180538"/>
                </a:cubicBezTo>
                <a:lnTo>
                  <a:pt x="146428" y="185547"/>
                </a:lnTo>
                <a:cubicBezTo>
                  <a:pt x="148785" y="188473"/>
                  <a:pt x="152249" y="190014"/>
                  <a:pt x="155720" y="190014"/>
                </a:cubicBezTo>
                <a:cubicBezTo>
                  <a:pt x="158363" y="190014"/>
                  <a:pt x="161009" y="189121"/>
                  <a:pt x="163175" y="187265"/>
                </a:cubicBezTo>
                <a:lnTo>
                  <a:pt x="176486" y="176100"/>
                </a:lnTo>
                <a:cubicBezTo>
                  <a:pt x="181496" y="171806"/>
                  <a:pt x="182068" y="164220"/>
                  <a:pt x="177488" y="159354"/>
                </a:cubicBezTo>
                <a:lnTo>
                  <a:pt x="173337" y="154773"/>
                </a:lnTo>
                <a:cubicBezTo>
                  <a:pt x="169902" y="151052"/>
                  <a:pt x="169186" y="145613"/>
                  <a:pt x="171620" y="141318"/>
                </a:cubicBezTo>
                <a:cubicBezTo>
                  <a:pt x="172478" y="139744"/>
                  <a:pt x="173337" y="138313"/>
                  <a:pt x="174053" y="136738"/>
                </a:cubicBezTo>
                <a:cubicBezTo>
                  <a:pt x="175961" y="132667"/>
                  <a:pt x="180019" y="130179"/>
                  <a:pt x="184315" y="130179"/>
                </a:cubicBezTo>
                <a:cubicBezTo>
                  <a:pt x="184852" y="130179"/>
                  <a:pt x="185392" y="130218"/>
                  <a:pt x="185933" y="130297"/>
                </a:cubicBezTo>
                <a:lnTo>
                  <a:pt x="192231" y="131156"/>
                </a:lnTo>
                <a:cubicBezTo>
                  <a:pt x="192739" y="131222"/>
                  <a:pt x="193242" y="131254"/>
                  <a:pt x="193739" y="131254"/>
                </a:cubicBezTo>
                <a:cubicBezTo>
                  <a:pt x="199689" y="131254"/>
                  <a:pt x="204728" y="126641"/>
                  <a:pt x="205256" y="120564"/>
                </a:cubicBezTo>
                <a:lnTo>
                  <a:pt x="206831" y="103245"/>
                </a:lnTo>
                <a:cubicBezTo>
                  <a:pt x="207403" y="96660"/>
                  <a:pt x="202251" y="90935"/>
                  <a:pt x="195666" y="90649"/>
                </a:cubicBezTo>
                <a:lnTo>
                  <a:pt x="189368" y="90362"/>
                </a:lnTo>
                <a:cubicBezTo>
                  <a:pt x="184359" y="90219"/>
                  <a:pt x="180065" y="86927"/>
                  <a:pt x="178633" y="82060"/>
                </a:cubicBezTo>
                <a:cubicBezTo>
                  <a:pt x="178204" y="80343"/>
                  <a:pt x="177631" y="78768"/>
                  <a:pt x="177059" y="77194"/>
                </a:cubicBezTo>
                <a:cubicBezTo>
                  <a:pt x="175484" y="72470"/>
                  <a:pt x="177059" y="67174"/>
                  <a:pt x="181067" y="64169"/>
                </a:cubicBezTo>
                <a:lnTo>
                  <a:pt x="185933" y="60447"/>
                </a:lnTo>
                <a:cubicBezTo>
                  <a:pt x="191229" y="56296"/>
                  <a:pt x="192088" y="48710"/>
                  <a:pt x="187794" y="43700"/>
                </a:cubicBezTo>
                <a:lnTo>
                  <a:pt x="176629" y="30389"/>
                </a:lnTo>
                <a:cubicBezTo>
                  <a:pt x="174288" y="27657"/>
                  <a:pt x="170967" y="26244"/>
                  <a:pt x="167642" y="26244"/>
                </a:cubicBezTo>
                <a:cubicBezTo>
                  <a:pt x="164870" y="26244"/>
                  <a:pt x="162095" y="27226"/>
                  <a:pt x="159883" y="29244"/>
                </a:cubicBezTo>
                <a:lnTo>
                  <a:pt x="155302" y="33538"/>
                </a:lnTo>
                <a:cubicBezTo>
                  <a:pt x="153069" y="35599"/>
                  <a:pt x="150218" y="36629"/>
                  <a:pt x="147367" y="36629"/>
                </a:cubicBezTo>
                <a:cubicBezTo>
                  <a:pt x="145466" y="36629"/>
                  <a:pt x="143565" y="36171"/>
                  <a:pt x="141847" y="35255"/>
                </a:cubicBezTo>
                <a:cubicBezTo>
                  <a:pt x="140273" y="34396"/>
                  <a:pt x="138842" y="33538"/>
                  <a:pt x="137267" y="32822"/>
                </a:cubicBezTo>
                <a:cubicBezTo>
                  <a:pt x="132687" y="30675"/>
                  <a:pt x="130110" y="25808"/>
                  <a:pt x="130826" y="20942"/>
                </a:cubicBezTo>
                <a:lnTo>
                  <a:pt x="131685" y="14644"/>
                </a:lnTo>
                <a:cubicBezTo>
                  <a:pt x="132544" y="8060"/>
                  <a:pt x="127677" y="2191"/>
                  <a:pt x="121093" y="1618"/>
                </a:cubicBezTo>
                <a:lnTo>
                  <a:pt x="103774" y="44"/>
                </a:lnTo>
                <a:cubicBezTo>
                  <a:pt x="103438" y="15"/>
                  <a:pt x="103104" y="1"/>
                  <a:pt x="102774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55" name="Google Shape;155;p16"/>
          <p:cNvSpPr/>
          <p:nvPr/>
        </p:nvSpPr>
        <p:spPr>
          <a:xfrm rot="7198898">
            <a:off x="7394787" y="2161519"/>
            <a:ext cx="700377" cy="696805"/>
          </a:xfrm>
          <a:custGeom>
            <a:avLst/>
            <a:gdLst/>
            <a:ahLst/>
            <a:cxnLst/>
            <a:rect l="l" t="t" r="r" b="b"/>
            <a:pathLst>
              <a:path w="207404" h="206346" extrusionOk="0">
                <a:moveTo>
                  <a:pt x="103944" y="65896"/>
                </a:moveTo>
                <a:cubicBezTo>
                  <a:pt x="114099" y="65896"/>
                  <a:pt x="124406" y="70041"/>
                  <a:pt x="132114" y="79198"/>
                </a:cubicBezTo>
                <a:cubicBezTo>
                  <a:pt x="145426" y="94943"/>
                  <a:pt x="143422" y="118417"/>
                  <a:pt x="127677" y="131728"/>
                </a:cubicBezTo>
                <a:lnTo>
                  <a:pt x="127677" y="131585"/>
                </a:lnTo>
                <a:cubicBezTo>
                  <a:pt x="120415" y="137698"/>
                  <a:pt x="112071" y="140425"/>
                  <a:pt x="103930" y="140425"/>
                </a:cubicBezTo>
                <a:cubicBezTo>
                  <a:pt x="83668" y="140425"/>
                  <a:pt x="64659" y="123539"/>
                  <a:pt x="66701" y="99952"/>
                </a:cubicBezTo>
                <a:cubicBezTo>
                  <a:pt x="68530" y="78838"/>
                  <a:pt x="86000" y="65896"/>
                  <a:pt x="103944" y="65896"/>
                </a:cubicBezTo>
                <a:close/>
                <a:moveTo>
                  <a:pt x="102774" y="1"/>
                </a:moveTo>
                <a:cubicBezTo>
                  <a:pt x="96620" y="1"/>
                  <a:pt x="91449" y="4960"/>
                  <a:pt x="91178" y="11209"/>
                </a:cubicBezTo>
                <a:lnTo>
                  <a:pt x="90891" y="17507"/>
                </a:lnTo>
                <a:cubicBezTo>
                  <a:pt x="90748" y="22516"/>
                  <a:pt x="87456" y="26810"/>
                  <a:pt x="82589" y="28242"/>
                </a:cubicBezTo>
                <a:cubicBezTo>
                  <a:pt x="81015" y="28671"/>
                  <a:pt x="79297" y="29244"/>
                  <a:pt x="77723" y="29816"/>
                </a:cubicBezTo>
                <a:cubicBezTo>
                  <a:pt x="76506" y="30222"/>
                  <a:pt x="75252" y="30418"/>
                  <a:pt x="74008" y="30418"/>
                </a:cubicBezTo>
                <a:cubicBezTo>
                  <a:pt x="70424" y="30418"/>
                  <a:pt x="66929" y="28784"/>
                  <a:pt x="64698" y="25808"/>
                </a:cubicBezTo>
                <a:lnTo>
                  <a:pt x="60976" y="20799"/>
                </a:lnTo>
                <a:cubicBezTo>
                  <a:pt x="58608" y="17777"/>
                  <a:pt x="55122" y="16200"/>
                  <a:pt x="51633" y="16200"/>
                </a:cubicBezTo>
                <a:cubicBezTo>
                  <a:pt x="49008" y="16200"/>
                  <a:pt x="46381" y="17094"/>
                  <a:pt x="44229" y="18938"/>
                </a:cubicBezTo>
                <a:lnTo>
                  <a:pt x="30918" y="30102"/>
                </a:lnTo>
                <a:cubicBezTo>
                  <a:pt x="25908" y="34396"/>
                  <a:pt x="25335" y="41983"/>
                  <a:pt x="29773" y="46849"/>
                </a:cubicBezTo>
                <a:lnTo>
                  <a:pt x="34067" y="51573"/>
                </a:lnTo>
                <a:cubicBezTo>
                  <a:pt x="37502" y="55151"/>
                  <a:pt x="38218" y="60590"/>
                  <a:pt x="35784" y="64884"/>
                </a:cubicBezTo>
                <a:cubicBezTo>
                  <a:pt x="34925" y="66459"/>
                  <a:pt x="34067" y="68033"/>
                  <a:pt x="33351" y="69465"/>
                </a:cubicBezTo>
                <a:cubicBezTo>
                  <a:pt x="31443" y="73536"/>
                  <a:pt x="27385" y="76024"/>
                  <a:pt x="23089" y="76024"/>
                </a:cubicBezTo>
                <a:cubicBezTo>
                  <a:pt x="22552" y="76024"/>
                  <a:pt x="22011" y="75985"/>
                  <a:pt x="21471" y="75906"/>
                </a:cubicBezTo>
                <a:lnTo>
                  <a:pt x="15173" y="75047"/>
                </a:lnTo>
                <a:cubicBezTo>
                  <a:pt x="14730" y="74999"/>
                  <a:pt x="14290" y="74975"/>
                  <a:pt x="13855" y="74975"/>
                </a:cubicBezTo>
                <a:cubicBezTo>
                  <a:pt x="7823" y="74975"/>
                  <a:pt x="2682" y="79498"/>
                  <a:pt x="2147" y="85639"/>
                </a:cubicBezTo>
                <a:lnTo>
                  <a:pt x="573" y="102958"/>
                </a:lnTo>
                <a:cubicBezTo>
                  <a:pt x="0" y="109542"/>
                  <a:pt x="5153" y="115268"/>
                  <a:pt x="11738" y="115554"/>
                </a:cubicBezTo>
                <a:lnTo>
                  <a:pt x="18036" y="115840"/>
                </a:lnTo>
                <a:cubicBezTo>
                  <a:pt x="23045" y="115984"/>
                  <a:pt x="27339" y="119419"/>
                  <a:pt x="28771" y="124142"/>
                </a:cubicBezTo>
                <a:cubicBezTo>
                  <a:pt x="29200" y="125860"/>
                  <a:pt x="29773" y="127434"/>
                  <a:pt x="30345" y="129152"/>
                </a:cubicBezTo>
                <a:cubicBezTo>
                  <a:pt x="31920" y="133875"/>
                  <a:pt x="30345" y="139028"/>
                  <a:pt x="26337" y="142034"/>
                </a:cubicBezTo>
                <a:lnTo>
                  <a:pt x="21328" y="146042"/>
                </a:lnTo>
                <a:cubicBezTo>
                  <a:pt x="16032" y="150050"/>
                  <a:pt x="15316" y="157636"/>
                  <a:pt x="19610" y="162789"/>
                </a:cubicBezTo>
                <a:lnTo>
                  <a:pt x="30775" y="175957"/>
                </a:lnTo>
                <a:cubicBezTo>
                  <a:pt x="33020" y="178745"/>
                  <a:pt x="36313" y="180150"/>
                  <a:pt x="39634" y="180150"/>
                </a:cubicBezTo>
                <a:cubicBezTo>
                  <a:pt x="42451" y="180150"/>
                  <a:pt x="45288" y="179139"/>
                  <a:pt x="47521" y="177102"/>
                </a:cubicBezTo>
                <a:lnTo>
                  <a:pt x="52102" y="172808"/>
                </a:lnTo>
                <a:cubicBezTo>
                  <a:pt x="54335" y="170747"/>
                  <a:pt x="57134" y="169717"/>
                  <a:pt x="59975" y="169717"/>
                </a:cubicBezTo>
                <a:cubicBezTo>
                  <a:pt x="61869" y="169717"/>
                  <a:pt x="63782" y="170175"/>
                  <a:pt x="65556" y="171091"/>
                </a:cubicBezTo>
                <a:cubicBezTo>
                  <a:pt x="66988" y="171949"/>
                  <a:pt x="68562" y="172808"/>
                  <a:pt x="70137" y="173524"/>
                </a:cubicBezTo>
                <a:cubicBezTo>
                  <a:pt x="74574" y="175671"/>
                  <a:pt x="77150" y="180538"/>
                  <a:pt x="76578" y="185404"/>
                </a:cubicBezTo>
                <a:lnTo>
                  <a:pt x="75719" y="191702"/>
                </a:lnTo>
                <a:cubicBezTo>
                  <a:pt x="74860" y="198286"/>
                  <a:pt x="79727" y="204155"/>
                  <a:pt x="86311" y="204727"/>
                </a:cubicBezTo>
                <a:lnTo>
                  <a:pt x="103487" y="206302"/>
                </a:lnTo>
                <a:cubicBezTo>
                  <a:pt x="103830" y="206331"/>
                  <a:pt x="104170" y="206345"/>
                  <a:pt x="104508" y="206345"/>
                </a:cubicBezTo>
                <a:cubicBezTo>
                  <a:pt x="110784" y="206345"/>
                  <a:pt x="115955" y="201386"/>
                  <a:pt x="116226" y="195137"/>
                </a:cubicBezTo>
                <a:lnTo>
                  <a:pt x="116513" y="188839"/>
                </a:lnTo>
                <a:cubicBezTo>
                  <a:pt x="116656" y="183830"/>
                  <a:pt x="119948" y="179536"/>
                  <a:pt x="124814" y="178104"/>
                </a:cubicBezTo>
                <a:cubicBezTo>
                  <a:pt x="126389" y="177675"/>
                  <a:pt x="128107" y="177102"/>
                  <a:pt x="129681" y="176530"/>
                </a:cubicBezTo>
                <a:cubicBezTo>
                  <a:pt x="130897" y="176124"/>
                  <a:pt x="132142" y="175928"/>
                  <a:pt x="133372" y="175928"/>
                </a:cubicBezTo>
                <a:cubicBezTo>
                  <a:pt x="136916" y="175928"/>
                  <a:pt x="140331" y="177562"/>
                  <a:pt x="142563" y="180538"/>
                </a:cubicBezTo>
                <a:lnTo>
                  <a:pt x="146428" y="185547"/>
                </a:lnTo>
                <a:cubicBezTo>
                  <a:pt x="148785" y="188473"/>
                  <a:pt x="152249" y="190014"/>
                  <a:pt x="155720" y="190014"/>
                </a:cubicBezTo>
                <a:cubicBezTo>
                  <a:pt x="158363" y="190014"/>
                  <a:pt x="161009" y="189121"/>
                  <a:pt x="163175" y="187265"/>
                </a:cubicBezTo>
                <a:lnTo>
                  <a:pt x="176486" y="176100"/>
                </a:lnTo>
                <a:cubicBezTo>
                  <a:pt x="181496" y="171806"/>
                  <a:pt x="182068" y="164220"/>
                  <a:pt x="177488" y="159354"/>
                </a:cubicBezTo>
                <a:lnTo>
                  <a:pt x="173337" y="154773"/>
                </a:lnTo>
                <a:cubicBezTo>
                  <a:pt x="169902" y="151052"/>
                  <a:pt x="169186" y="145613"/>
                  <a:pt x="171620" y="141318"/>
                </a:cubicBezTo>
                <a:cubicBezTo>
                  <a:pt x="172478" y="139744"/>
                  <a:pt x="173337" y="138313"/>
                  <a:pt x="174053" y="136738"/>
                </a:cubicBezTo>
                <a:cubicBezTo>
                  <a:pt x="175961" y="132667"/>
                  <a:pt x="180019" y="130179"/>
                  <a:pt x="184315" y="130179"/>
                </a:cubicBezTo>
                <a:cubicBezTo>
                  <a:pt x="184852" y="130179"/>
                  <a:pt x="185392" y="130218"/>
                  <a:pt x="185933" y="130297"/>
                </a:cubicBezTo>
                <a:lnTo>
                  <a:pt x="192231" y="131156"/>
                </a:lnTo>
                <a:cubicBezTo>
                  <a:pt x="192739" y="131222"/>
                  <a:pt x="193242" y="131254"/>
                  <a:pt x="193739" y="131254"/>
                </a:cubicBezTo>
                <a:cubicBezTo>
                  <a:pt x="199689" y="131254"/>
                  <a:pt x="204728" y="126641"/>
                  <a:pt x="205256" y="120564"/>
                </a:cubicBezTo>
                <a:lnTo>
                  <a:pt x="206831" y="103245"/>
                </a:lnTo>
                <a:cubicBezTo>
                  <a:pt x="207403" y="96660"/>
                  <a:pt x="202251" y="90935"/>
                  <a:pt x="195666" y="90649"/>
                </a:cubicBezTo>
                <a:lnTo>
                  <a:pt x="189368" y="90362"/>
                </a:lnTo>
                <a:cubicBezTo>
                  <a:pt x="184359" y="90219"/>
                  <a:pt x="180065" y="86927"/>
                  <a:pt x="178633" y="82060"/>
                </a:cubicBezTo>
                <a:cubicBezTo>
                  <a:pt x="178204" y="80343"/>
                  <a:pt x="177631" y="78768"/>
                  <a:pt x="177059" y="77194"/>
                </a:cubicBezTo>
                <a:cubicBezTo>
                  <a:pt x="175484" y="72470"/>
                  <a:pt x="177059" y="67174"/>
                  <a:pt x="181067" y="64169"/>
                </a:cubicBezTo>
                <a:lnTo>
                  <a:pt x="185933" y="60447"/>
                </a:lnTo>
                <a:cubicBezTo>
                  <a:pt x="191229" y="56296"/>
                  <a:pt x="192088" y="48710"/>
                  <a:pt x="187794" y="43700"/>
                </a:cubicBezTo>
                <a:lnTo>
                  <a:pt x="176629" y="30389"/>
                </a:lnTo>
                <a:cubicBezTo>
                  <a:pt x="174288" y="27657"/>
                  <a:pt x="170967" y="26244"/>
                  <a:pt x="167642" y="26244"/>
                </a:cubicBezTo>
                <a:cubicBezTo>
                  <a:pt x="164870" y="26244"/>
                  <a:pt x="162095" y="27226"/>
                  <a:pt x="159883" y="29244"/>
                </a:cubicBezTo>
                <a:lnTo>
                  <a:pt x="155302" y="33538"/>
                </a:lnTo>
                <a:cubicBezTo>
                  <a:pt x="153069" y="35599"/>
                  <a:pt x="150218" y="36629"/>
                  <a:pt x="147367" y="36629"/>
                </a:cubicBezTo>
                <a:cubicBezTo>
                  <a:pt x="145466" y="36629"/>
                  <a:pt x="143565" y="36171"/>
                  <a:pt x="141847" y="35255"/>
                </a:cubicBezTo>
                <a:cubicBezTo>
                  <a:pt x="140273" y="34396"/>
                  <a:pt x="138842" y="33538"/>
                  <a:pt x="137267" y="32822"/>
                </a:cubicBezTo>
                <a:cubicBezTo>
                  <a:pt x="132687" y="30675"/>
                  <a:pt x="130110" y="25808"/>
                  <a:pt x="130826" y="20942"/>
                </a:cubicBezTo>
                <a:lnTo>
                  <a:pt x="131685" y="14644"/>
                </a:lnTo>
                <a:cubicBezTo>
                  <a:pt x="132544" y="8060"/>
                  <a:pt x="127677" y="2191"/>
                  <a:pt x="121093" y="1618"/>
                </a:cubicBezTo>
                <a:lnTo>
                  <a:pt x="103774" y="44"/>
                </a:lnTo>
                <a:cubicBezTo>
                  <a:pt x="103438" y="15"/>
                  <a:pt x="103104" y="1"/>
                  <a:pt x="102774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56" name="Google Shape;156;p16"/>
          <p:cNvSpPr/>
          <p:nvPr/>
        </p:nvSpPr>
        <p:spPr>
          <a:xfrm rot="-1685758">
            <a:off x="7153853" y="1695522"/>
            <a:ext cx="59549" cy="60168"/>
          </a:xfrm>
          <a:custGeom>
            <a:avLst/>
            <a:gdLst/>
            <a:ahLst/>
            <a:cxnLst/>
            <a:rect l="l" t="t" r="r" b="b"/>
            <a:pathLst>
              <a:path w="1729" h="1747" fill="none" extrusionOk="0">
                <a:moveTo>
                  <a:pt x="1729" y="749"/>
                </a:moveTo>
                <a:cubicBezTo>
                  <a:pt x="1729" y="1408"/>
                  <a:pt x="927" y="1746"/>
                  <a:pt x="464" y="1265"/>
                </a:cubicBezTo>
                <a:cubicBezTo>
                  <a:pt x="1" y="802"/>
                  <a:pt x="322" y="1"/>
                  <a:pt x="998" y="1"/>
                </a:cubicBezTo>
                <a:cubicBezTo>
                  <a:pt x="1408" y="1"/>
                  <a:pt x="1729" y="339"/>
                  <a:pt x="1729" y="749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57" name="Google Shape;157;p16"/>
          <p:cNvSpPr/>
          <p:nvPr/>
        </p:nvSpPr>
        <p:spPr>
          <a:xfrm>
            <a:off x="7513458" y="1607050"/>
            <a:ext cx="301803" cy="301803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58" name="Google Shape;158;p16"/>
          <p:cNvSpPr/>
          <p:nvPr/>
        </p:nvSpPr>
        <p:spPr>
          <a:xfrm>
            <a:off x="8317494" y="2456017"/>
            <a:ext cx="107827" cy="107811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55;p16"/>
          <p:cNvSpPr/>
          <p:nvPr/>
        </p:nvSpPr>
        <p:spPr>
          <a:xfrm rot="7198898">
            <a:off x="1301214" y="729718"/>
            <a:ext cx="3960917" cy="3940716"/>
          </a:xfrm>
          <a:custGeom>
            <a:avLst/>
            <a:gdLst/>
            <a:ahLst/>
            <a:cxnLst/>
            <a:rect l="l" t="t" r="r" b="b"/>
            <a:pathLst>
              <a:path w="207404" h="206346" extrusionOk="0">
                <a:moveTo>
                  <a:pt x="103944" y="65896"/>
                </a:moveTo>
                <a:cubicBezTo>
                  <a:pt x="114099" y="65896"/>
                  <a:pt x="124406" y="70041"/>
                  <a:pt x="132114" y="79198"/>
                </a:cubicBezTo>
                <a:cubicBezTo>
                  <a:pt x="145426" y="94943"/>
                  <a:pt x="143422" y="118417"/>
                  <a:pt x="127677" y="131728"/>
                </a:cubicBezTo>
                <a:lnTo>
                  <a:pt x="127677" y="131585"/>
                </a:lnTo>
                <a:cubicBezTo>
                  <a:pt x="120415" y="137698"/>
                  <a:pt x="112071" y="140425"/>
                  <a:pt x="103930" y="140425"/>
                </a:cubicBezTo>
                <a:cubicBezTo>
                  <a:pt x="83668" y="140425"/>
                  <a:pt x="64659" y="123539"/>
                  <a:pt x="66701" y="99952"/>
                </a:cubicBezTo>
                <a:cubicBezTo>
                  <a:pt x="68530" y="78838"/>
                  <a:pt x="86000" y="65896"/>
                  <a:pt x="103944" y="65896"/>
                </a:cubicBezTo>
                <a:close/>
                <a:moveTo>
                  <a:pt x="102774" y="1"/>
                </a:moveTo>
                <a:cubicBezTo>
                  <a:pt x="96620" y="1"/>
                  <a:pt x="91449" y="4960"/>
                  <a:pt x="91178" y="11209"/>
                </a:cubicBezTo>
                <a:lnTo>
                  <a:pt x="90891" y="17507"/>
                </a:lnTo>
                <a:cubicBezTo>
                  <a:pt x="90748" y="22516"/>
                  <a:pt x="87456" y="26810"/>
                  <a:pt x="82589" y="28242"/>
                </a:cubicBezTo>
                <a:cubicBezTo>
                  <a:pt x="81015" y="28671"/>
                  <a:pt x="79297" y="29244"/>
                  <a:pt x="77723" y="29816"/>
                </a:cubicBezTo>
                <a:cubicBezTo>
                  <a:pt x="76506" y="30222"/>
                  <a:pt x="75252" y="30418"/>
                  <a:pt x="74008" y="30418"/>
                </a:cubicBezTo>
                <a:cubicBezTo>
                  <a:pt x="70424" y="30418"/>
                  <a:pt x="66929" y="28784"/>
                  <a:pt x="64698" y="25808"/>
                </a:cubicBezTo>
                <a:lnTo>
                  <a:pt x="60976" y="20799"/>
                </a:lnTo>
                <a:cubicBezTo>
                  <a:pt x="58608" y="17777"/>
                  <a:pt x="55122" y="16200"/>
                  <a:pt x="51633" y="16200"/>
                </a:cubicBezTo>
                <a:cubicBezTo>
                  <a:pt x="49008" y="16200"/>
                  <a:pt x="46381" y="17094"/>
                  <a:pt x="44229" y="18938"/>
                </a:cubicBezTo>
                <a:lnTo>
                  <a:pt x="30918" y="30102"/>
                </a:lnTo>
                <a:cubicBezTo>
                  <a:pt x="25908" y="34396"/>
                  <a:pt x="25335" y="41983"/>
                  <a:pt x="29773" y="46849"/>
                </a:cubicBezTo>
                <a:lnTo>
                  <a:pt x="34067" y="51573"/>
                </a:lnTo>
                <a:cubicBezTo>
                  <a:pt x="37502" y="55151"/>
                  <a:pt x="38218" y="60590"/>
                  <a:pt x="35784" y="64884"/>
                </a:cubicBezTo>
                <a:cubicBezTo>
                  <a:pt x="34925" y="66459"/>
                  <a:pt x="34067" y="68033"/>
                  <a:pt x="33351" y="69465"/>
                </a:cubicBezTo>
                <a:cubicBezTo>
                  <a:pt x="31443" y="73536"/>
                  <a:pt x="27385" y="76024"/>
                  <a:pt x="23089" y="76024"/>
                </a:cubicBezTo>
                <a:cubicBezTo>
                  <a:pt x="22552" y="76024"/>
                  <a:pt x="22011" y="75985"/>
                  <a:pt x="21471" y="75906"/>
                </a:cubicBezTo>
                <a:lnTo>
                  <a:pt x="15173" y="75047"/>
                </a:lnTo>
                <a:cubicBezTo>
                  <a:pt x="14730" y="74999"/>
                  <a:pt x="14290" y="74975"/>
                  <a:pt x="13855" y="74975"/>
                </a:cubicBezTo>
                <a:cubicBezTo>
                  <a:pt x="7823" y="74975"/>
                  <a:pt x="2682" y="79498"/>
                  <a:pt x="2147" y="85639"/>
                </a:cubicBezTo>
                <a:lnTo>
                  <a:pt x="573" y="102958"/>
                </a:lnTo>
                <a:cubicBezTo>
                  <a:pt x="0" y="109542"/>
                  <a:pt x="5153" y="115268"/>
                  <a:pt x="11738" y="115554"/>
                </a:cubicBezTo>
                <a:lnTo>
                  <a:pt x="18036" y="115840"/>
                </a:lnTo>
                <a:cubicBezTo>
                  <a:pt x="23045" y="115984"/>
                  <a:pt x="27339" y="119419"/>
                  <a:pt x="28771" y="124142"/>
                </a:cubicBezTo>
                <a:cubicBezTo>
                  <a:pt x="29200" y="125860"/>
                  <a:pt x="29773" y="127434"/>
                  <a:pt x="30345" y="129152"/>
                </a:cubicBezTo>
                <a:cubicBezTo>
                  <a:pt x="31920" y="133875"/>
                  <a:pt x="30345" y="139028"/>
                  <a:pt x="26337" y="142034"/>
                </a:cubicBezTo>
                <a:lnTo>
                  <a:pt x="21328" y="146042"/>
                </a:lnTo>
                <a:cubicBezTo>
                  <a:pt x="16032" y="150050"/>
                  <a:pt x="15316" y="157636"/>
                  <a:pt x="19610" y="162789"/>
                </a:cubicBezTo>
                <a:lnTo>
                  <a:pt x="30775" y="175957"/>
                </a:lnTo>
                <a:cubicBezTo>
                  <a:pt x="33020" y="178745"/>
                  <a:pt x="36313" y="180150"/>
                  <a:pt x="39634" y="180150"/>
                </a:cubicBezTo>
                <a:cubicBezTo>
                  <a:pt x="42451" y="180150"/>
                  <a:pt x="45288" y="179139"/>
                  <a:pt x="47521" y="177102"/>
                </a:cubicBezTo>
                <a:lnTo>
                  <a:pt x="52102" y="172808"/>
                </a:lnTo>
                <a:cubicBezTo>
                  <a:pt x="54335" y="170747"/>
                  <a:pt x="57134" y="169717"/>
                  <a:pt x="59975" y="169717"/>
                </a:cubicBezTo>
                <a:cubicBezTo>
                  <a:pt x="61869" y="169717"/>
                  <a:pt x="63782" y="170175"/>
                  <a:pt x="65556" y="171091"/>
                </a:cubicBezTo>
                <a:cubicBezTo>
                  <a:pt x="66988" y="171949"/>
                  <a:pt x="68562" y="172808"/>
                  <a:pt x="70137" y="173524"/>
                </a:cubicBezTo>
                <a:cubicBezTo>
                  <a:pt x="74574" y="175671"/>
                  <a:pt x="77150" y="180538"/>
                  <a:pt x="76578" y="185404"/>
                </a:cubicBezTo>
                <a:lnTo>
                  <a:pt x="75719" y="191702"/>
                </a:lnTo>
                <a:cubicBezTo>
                  <a:pt x="74860" y="198286"/>
                  <a:pt x="79727" y="204155"/>
                  <a:pt x="86311" y="204727"/>
                </a:cubicBezTo>
                <a:lnTo>
                  <a:pt x="103487" y="206302"/>
                </a:lnTo>
                <a:cubicBezTo>
                  <a:pt x="103830" y="206331"/>
                  <a:pt x="104170" y="206345"/>
                  <a:pt x="104508" y="206345"/>
                </a:cubicBezTo>
                <a:cubicBezTo>
                  <a:pt x="110784" y="206345"/>
                  <a:pt x="115955" y="201386"/>
                  <a:pt x="116226" y="195137"/>
                </a:cubicBezTo>
                <a:lnTo>
                  <a:pt x="116513" y="188839"/>
                </a:lnTo>
                <a:cubicBezTo>
                  <a:pt x="116656" y="183830"/>
                  <a:pt x="119948" y="179536"/>
                  <a:pt x="124814" y="178104"/>
                </a:cubicBezTo>
                <a:cubicBezTo>
                  <a:pt x="126389" y="177675"/>
                  <a:pt x="128107" y="177102"/>
                  <a:pt x="129681" y="176530"/>
                </a:cubicBezTo>
                <a:cubicBezTo>
                  <a:pt x="130897" y="176124"/>
                  <a:pt x="132142" y="175928"/>
                  <a:pt x="133372" y="175928"/>
                </a:cubicBezTo>
                <a:cubicBezTo>
                  <a:pt x="136916" y="175928"/>
                  <a:pt x="140331" y="177562"/>
                  <a:pt x="142563" y="180538"/>
                </a:cubicBezTo>
                <a:lnTo>
                  <a:pt x="146428" y="185547"/>
                </a:lnTo>
                <a:cubicBezTo>
                  <a:pt x="148785" y="188473"/>
                  <a:pt x="152249" y="190014"/>
                  <a:pt x="155720" y="190014"/>
                </a:cubicBezTo>
                <a:cubicBezTo>
                  <a:pt x="158363" y="190014"/>
                  <a:pt x="161009" y="189121"/>
                  <a:pt x="163175" y="187265"/>
                </a:cubicBezTo>
                <a:lnTo>
                  <a:pt x="176486" y="176100"/>
                </a:lnTo>
                <a:cubicBezTo>
                  <a:pt x="181496" y="171806"/>
                  <a:pt x="182068" y="164220"/>
                  <a:pt x="177488" y="159354"/>
                </a:cubicBezTo>
                <a:lnTo>
                  <a:pt x="173337" y="154773"/>
                </a:lnTo>
                <a:cubicBezTo>
                  <a:pt x="169902" y="151052"/>
                  <a:pt x="169186" y="145613"/>
                  <a:pt x="171620" y="141318"/>
                </a:cubicBezTo>
                <a:cubicBezTo>
                  <a:pt x="172478" y="139744"/>
                  <a:pt x="173337" y="138313"/>
                  <a:pt x="174053" y="136738"/>
                </a:cubicBezTo>
                <a:cubicBezTo>
                  <a:pt x="175961" y="132667"/>
                  <a:pt x="180019" y="130179"/>
                  <a:pt x="184315" y="130179"/>
                </a:cubicBezTo>
                <a:cubicBezTo>
                  <a:pt x="184852" y="130179"/>
                  <a:pt x="185392" y="130218"/>
                  <a:pt x="185933" y="130297"/>
                </a:cubicBezTo>
                <a:lnTo>
                  <a:pt x="192231" y="131156"/>
                </a:lnTo>
                <a:cubicBezTo>
                  <a:pt x="192739" y="131222"/>
                  <a:pt x="193242" y="131254"/>
                  <a:pt x="193739" y="131254"/>
                </a:cubicBezTo>
                <a:cubicBezTo>
                  <a:pt x="199689" y="131254"/>
                  <a:pt x="204728" y="126641"/>
                  <a:pt x="205256" y="120564"/>
                </a:cubicBezTo>
                <a:lnTo>
                  <a:pt x="206831" y="103245"/>
                </a:lnTo>
                <a:cubicBezTo>
                  <a:pt x="207403" y="96660"/>
                  <a:pt x="202251" y="90935"/>
                  <a:pt x="195666" y="90649"/>
                </a:cubicBezTo>
                <a:lnTo>
                  <a:pt x="189368" y="90362"/>
                </a:lnTo>
                <a:cubicBezTo>
                  <a:pt x="184359" y="90219"/>
                  <a:pt x="180065" y="86927"/>
                  <a:pt x="178633" y="82060"/>
                </a:cubicBezTo>
                <a:cubicBezTo>
                  <a:pt x="178204" y="80343"/>
                  <a:pt x="177631" y="78768"/>
                  <a:pt x="177059" y="77194"/>
                </a:cubicBezTo>
                <a:cubicBezTo>
                  <a:pt x="175484" y="72470"/>
                  <a:pt x="177059" y="67174"/>
                  <a:pt x="181067" y="64169"/>
                </a:cubicBezTo>
                <a:lnTo>
                  <a:pt x="185933" y="60447"/>
                </a:lnTo>
                <a:cubicBezTo>
                  <a:pt x="191229" y="56296"/>
                  <a:pt x="192088" y="48710"/>
                  <a:pt x="187794" y="43700"/>
                </a:cubicBezTo>
                <a:lnTo>
                  <a:pt x="176629" y="30389"/>
                </a:lnTo>
                <a:cubicBezTo>
                  <a:pt x="174288" y="27657"/>
                  <a:pt x="170967" y="26244"/>
                  <a:pt x="167642" y="26244"/>
                </a:cubicBezTo>
                <a:cubicBezTo>
                  <a:pt x="164870" y="26244"/>
                  <a:pt x="162095" y="27226"/>
                  <a:pt x="159883" y="29244"/>
                </a:cubicBezTo>
                <a:lnTo>
                  <a:pt x="155302" y="33538"/>
                </a:lnTo>
                <a:cubicBezTo>
                  <a:pt x="153069" y="35599"/>
                  <a:pt x="150218" y="36629"/>
                  <a:pt x="147367" y="36629"/>
                </a:cubicBezTo>
                <a:cubicBezTo>
                  <a:pt x="145466" y="36629"/>
                  <a:pt x="143565" y="36171"/>
                  <a:pt x="141847" y="35255"/>
                </a:cubicBezTo>
                <a:cubicBezTo>
                  <a:pt x="140273" y="34396"/>
                  <a:pt x="138842" y="33538"/>
                  <a:pt x="137267" y="32822"/>
                </a:cubicBezTo>
                <a:cubicBezTo>
                  <a:pt x="132687" y="30675"/>
                  <a:pt x="130110" y="25808"/>
                  <a:pt x="130826" y="20942"/>
                </a:cubicBezTo>
                <a:lnTo>
                  <a:pt x="131685" y="14644"/>
                </a:lnTo>
                <a:cubicBezTo>
                  <a:pt x="132544" y="8060"/>
                  <a:pt x="127677" y="2191"/>
                  <a:pt x="121093" y="1618"/>
                </a:cubicBezTo>
                <a:lnTo>
                  <a:pt x="103774" y="44"/>
                </a:lnTo>
                <a:cubicBezTo>
                  <a:pt x="103438" y="15"/>
                  <a:pt x="103104" y="1"/>
                  <a:pt x="102774" y="1"/>
                </a:cubicBezTo>
                <a:close/>
              </a:path>
            </a:pathLst>
          </a:custGeom>
          <a:solidFill>
            <a:srgbClr val="761C81">
              <a:alpha val="40000"/>
            </a:srgb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5" name="Google Shape;145;p16"/>
          <p:cNvSpPr/>
          <p:nvPr/>
        </p:nvSpPr>
        <p:spPr>
          <a:xfrm>
            <a:off x="7093638" y="832531"/>
            <a:ext cx="107827" cy="107819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56" name="Google Shape;156;p16"/>
          <p:cNvSpPr/>
          <p:nvPr/>
        </p:nvSpPr>
        <p:spPr>
          <a:xfrm rot="-1685758">
            <a:off x="7153853" y="1695522"/>
            <a:ext cx="59549" cy="60168"/>
          </a:xfrm>
          <a:custGeom>
            <a:avLst/>
            <a:gdLst/>
            <a:ahLst/>
            <a:cxnLst/>
            <a:rect l="l" t="t" r="r" b="b"/>
            <a:pathLst>
              <a:path w="1729" h="1747" fill="none" extrusionOk="0">
                <a:moveTo>
                  <a:pt x="1729" y="749"/>
                </a:moveTo>
                <a:cubicBezTo>
                  <a:pt x="1729" y="1408"/>
                  <a:pt x="927" y="1746"/>
                  <a:pt x="464" y="1265"/>
                </a:cubicBezTo>
                <a:cubicBezTo>
                  <a:pt x="1" y="802"/>
                  <a:pt x="322" y="1"/>
                  <a:pt x="998" y="1"/>
                </a:cubicBezTo>
                <a:cubicBezTo>
                  <a:pt x="1408" y="1"/>
                  <a:pt x="1729" y="339"/>
                  <a:pt x="1729" y="749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7" name="Picture 6"/>
          <p:cNvPicPr/>
          <p:nvPr/>
        </p:nvPicPr>
        <p:blipFill rotWithShape="1">
          <a:blip r:embed="rId1"/>
          <a:srcRect r="15390"/>
          <a:stretch>
            <a:fillRect/>
          </a:stretch>
        </p:blipFill>
        <p:spPr>
          <a:xfrm>
            <a:off x="1170477" y="369941"/>
            <a:ext cx="6596136" cy="44036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55;p16"/>
          <p:cNvSpPr/>
          <p:nvPr/>
        </p:nvSpPr>
        <p:spPr>
          <a:xfrm rot="7198898">
            <a:off x="1301214" y="729718"/>
            <a:ext cx="3960917" cy="3940716"/>
          </a:xfrm>
          <a:custGeom>
            <a:avLst/>
            <a:gdLst/>
            <a:ahLst/>
            <a:cxnLst/>
            <a:rect l="l" t="t" r="r" b="b"/>
            <a:pathLst>
              <a:path w="207404" h="206346" extrusionOk="0">
                <a:moveTo>
                  <a:pt x="103944" y="65896"/>
                </a:moveTo>
                <a:cubicBezTo>
                  <a:pt x="114099" y="65896"/>
                  <a:pt x="124406" y="70041"/>
                  <a:pt x="132114" y="79198"/>
                </a:cubicBezTo>
                <a:cubicBezTo>
                  <a:pt x="145426" y="94943"/>
                  <a:pt x="143422" y="118417"/>
                  <a:pt x="127677" y="131728"/>
                </a:cubicBezTo>
                <a:lnTo>
                  <a:pt x="127677" y="131585"/>
                </a:lnTo>
                <a:cubicBezTo>
                  <a:pt x="120415" y="137698"/>
                  <a:pt x="112071" y="140425"/>
                  <a:pt x="103930" y="140425"/>
                </a:cubicBezTo>
                <a:cubicBezTo>
                  <a:pt x="83668" y="140425"/>
                  <a:pt x="64659" y="123539"/>
                  <a:pt x="66701" y="99952"/>
                </a:cubicBezTo>
                <a:cubicBezTo>
                  <a:pt x="68530" y="78838"/>
                  <a:pt x="86000" y="65896"/>
                  <a:pt x="103944" y="65896"/>
                </a:cubicBezTo>
                <a:close/>
                <a:moveTo>
                  <a:pt x="102774" y="1"/>
                </a:moveTo>
                <a:cubicBezTo>
                  <a:pt x="96620" y="1"/>
                  <a:pt x="91449" y="4960"/>
                  <a:pt x="91178" y="11209"/>
                </a:cubicBezTo>
                <a:lnTo>
                  <a:pt x="90891" y="17507"/>
                </a:lnTo>
                <a:cubicBezTo>
                  <a:pt x="90748" y="22516"/>
                  <a:pt x="87456" y="26810"/>
                  <a:pt x="82589" y="28242"/>
                </a:cubicBezTo>
                <a:cubicBezTo>
                  <a:pt x="81015" y="28671"/>
                  <a:pt x="79297" y="29244"/>
                  <a:pt x="77723" y="29816"/>
                </a:cubicBezTo>
                <a:cubicBezTo>
                  <a:pt x="76506" y="30222"/>
                  <a:pt x="75252" y="30418"/>
                  <a:pt x="74008" y="30418"/>
                </a:cubicBezTo>
                <a:cubicBezTo>
                  <a:pt x="70424" y="30418"/>
                  <a:pt x="66929" y="28784"/>
                  <a:pt x="64698" y="25808"/>
                </a:cubicBezTo>
                <a:lnTo>
                  <a:pt x="60976" y="20799"/>
                </a:lnTo>
                <a:cubicBezTo>
                  <a:pt x="58608" y="17777"/>
                  <a:pt x="55122" y="16200"/>
                  <a:pt x="51633" y="16200"/>
                </a:cubicBezTo>
                <a:cubicBezTo>
                  <a:pt x="49008" y="16200"/>
                  <a:pt x="46381" y="17094"/>
                  <a:pt x="44229" y="18938"/>
                </a:cubicBezTo>
                <a:lnTo>
                  <a:pt x="30918" y="30102"/>
                </a:lnTo>
                <a:cubicBezTo>
                  <a:pt x="25908" y="34396"/>
                  <a:pt x="25335" y="41983"/>
                  <a:pt x="29773" y="46849"/>
                </a:cubicBezTo>
                <a:lnTo>
                  <a:pt x="34067" y="51573"/>
                </a:lnTo>
                <a:cubicBezTo>
                  <a:pt x="37502" y="55151"/>
                  <a:pt x="38218" y="60590"/>
                  <a:pt x="35784" y="64884"/>
                </a:cubicBezTo>
                <a:cubicBezTo>
                  <a:pt x="34925" y="66459"/>
                  <a:pt x="34067" y="68033"/>
                  <a:pt x="33351" y="69465"/>
                </a:cubicBezTo>
                <a:cubicBezTo>
                  <a:pt x="31443" y="73536"/>
                  <a:pt x="27385" y="76024"/>
                  <a:pt x="23089" y="76024"/>
                </a:cubicBezTo>
                <a:cubicBezTo>
                  <a:pt x="22552" y="76024"/>
                  <a:pt x="22011" y="75985"/>
                  <a:pt x="21471" y="75906"/>
                </a:cubicBezTo>
                <a:lnTo>
                  <a:pt x="15173" y="75047"/>
                </a:lnTo>
                <a:cubicBezTo>
                  <a:pt x="14730" y="74999"/>
                  <a:pt x="14290" y="74975"/>
                  <a:pt x="13855" y="74975"/>
                </a:cubicBezTo>
                <a:cubicBezTo>
                  <a:pt x="7823" y="74975"/>
                  <a:pt x="2682" y="79498"/>
                  <a:pt x="2147" y="85639"/>
                </a:cubicBezTo>
                <a:lnTo>
                  <a:pt x="573" y="102958"/>
                </a:lnTo>
                <a:cubicBezTo>
                  <a:pt x="0" y="109542"/>
                  <a:pt x="5153" y="115268"/>
                  <a:pt x="11738" y="115554"/>
                </a:cubicBezTo>
                <a:lnTo>
                  <a:pt x="18036" y="115840"/>
                </a:lnTo>
                <a:cubicBezTo>
                  <a:pt x="23045" y="115984"/>
                  <a:pt x="27339" y="119419"/>
                  <a:pt x="28771" y="124142"/>
                </a:cubicBezTo>
                <a:cubicBezTo>
                  <a:pt x="29200" y="125860"/>
                  <a:pt x="29773" y="127434"/>
                  <a:pt x="30345" y="129152"/>
                </a:cubicBezTo>
                <a:cubicBezTo>
                  <a:pt x="31920" y="133875"/>
                  <a:pt x="30345" y="139028"/>
                  <a:pt x="26337" y="142034"/>
                </a:cubicBezTo>
                <a:lnTo>
                  <a:pt x="21328" y="146042"/>
                </a:lnTo>
                <a:cubicBezTo>
                  <a:pt x="16032" y="150050"/>
                  <a:pt x="15316" y="157636"/>
                  <a:pt x="19610" y="162789"/>
                </a:cubicBezTo>
                <a:lnTo>
                  <a:pt x="30775" y="175957"/>
                </a:lnTo>
                <a:cubicBezTo>
                  <a:pt x="33020" y="178745"/>
                  <a:pt x="36313" y="180150"/>
                  <a:pt x="39634" y="180150"/>
                </a:cubicBezTo>
                <a:cubicBezTo>
                  <a:pt x="42451" y="180150"/>
                  <a:pt x="45288" y="179139"/>
                  <a:pt x="47521" y="177102"/>
                </a:cubicBezTo>
                <a:lnTo>
                  <a:pt x="52102" y="172808"/>
                </a:lnTo>
                <a:cubicBezTo>
                  <a:pt x="54335" y="170747"/>
                  <a:pt x="57134" y="169717"/>
                  <a:pt x="59975" y="169717"/>
                </a:cubicBezTo>
                <a:cubicBezTo>
                  <a:pt x="61869" y="169717"/>
                  <a:pt x="63782" y="170175"/>
                  <a:pt x="65556" y="171091"/>
                </a:cubicBezTo>
                <a:cubicBezTo>
                  <a:pt x="66988" y="171949"/>
                  <a:pt x="68562" y="172808"/>
                  <a:pt x="70137" y="173524"/>
                </a:cubicBezTo>
                <a:cubicBezTo>
                  <a:pt x="74574" y="175671"/>
                  <a:pt x="77150" y="180538"/>
                  <a:pt x="76578" y="185404"/>
                </a:cubicBezTo>
                <a:lnTo>
                  <a:pt x="75719" y="191702"/>
                </a:lnTo>
                <a:cubicBezTo>
                  <a:pt x="74860" y="198286"/>
                  <a:pt x="79727" y="204155"/>
                  <a:pt x="86311" y="204727"/>
                </a:cubicBezTo>
                <a:lnTo>
                  <a:pt x="103487" y="206302"/>
                </a:lnTo>
                <a:cubicBezTo>
                  <a:pt x="103830" y="206331"/>
                  <a:pt x="104170" y="206345"/>
                  <a:pt x="104508" y="206345"/>
                </a:cubicBezTo>
                <a:cubicBezTo>
                  <a:pt x="110784" y="206345"/>
                  <a:pt x="115955" y="201386"/>
                  <a:pt x="116226" y="195137"/>
                </a:cubicBezTo>
                <a:lnTo>
                  <a:pt x="116513" y="188839"/>
                </a:lnTo>
                <a:cubicBezTo>
                  <a:pt x="116656" y="183830"/>
                  <a:pt x="119948" y="179536"/>
                  <a:pt x="124814" y="178104"/>
                </a:cubicBezTo>
                <a:cubicBezTo>
                  <a:pt x="126389" y="177675"/>
                  <a:pt x="128107" y="177102"/>
                  <a:pt x="129681" y="176530"/>
                </a:cubicBezTo>
                <a:cubicBezTo>
                  <a:pt x="130897" y="176124"/>
                  <a:pt x="132142" y="175928"/>
                  <a:pt x="133372" y="175928"/>
                </a:cubicBezTo>
                <a:cubicBezTo>
                  <a:pt x="136916" y="175928"/>
                  <a:pt x="140331" y="177562"/>
                  <a:pt x="142563" y="180538"/>
                </a:cubicBezTo>
                <a:lnTo>
                  <a:pt x="146428" y="185547"/>
                </a:lnTo>
                <a:cubicBezTo>
                  <a:pt x="148785" y="188473"/>
                  <a:pt x="152249" y="190014"/>
                  <a:pt x="155720" y="190014"/>
                </a:cubicBezTo>
                <a:cubicBezTo>
                  <a:pt x="158363" y="190014"/>
                  <a:pt x="161009" y="189121"/>
                  <a:pt x="163175" y="187265"/>
                </a:cubicBezTo>
                <a:lnTo>
                  <a:pt x="176486" y="176100"/>
                </a:lnTo>
                <a:cubicBezTo>
                  <a:pt x="181496" y="171806"/>
                  <a:pt x="182068" y="164220"/>
                  <a:pt x="177488" y="159354"/>
                </a:cubicBezTo>
                <a:lnTo>
                  <a:pt x="173337" y="154773"/>
                </a:lnTo>
                <a:cubicBezTo>
                  <a:pt x="169902" y="151052"/>
                  <a:pt x="169186" y="145613"/>
                  <a:pt x="171620" y="141318"/>
                </a:cubicBezTo>
                <a:cubicBezTo>
                  <a:pt x="172478" y="139744"/>
                  <a:pt x="173337" y="138313"/>
                  <a:pt x="174053" y="136738"/>
                </a:cubicBezTo>
                <a:cubicBezTo>
                  <a:pt x="175961" y="132667"/>
                  <a:pt x="180019" y="130179"/>
                  <a:pt x="184315" y="130179"/>
                </a:cubicBezTo>
                <a:cubicBezTo>
                  <a:pt x="184852" y="130179"/>
                  <a:pt x="185392" y="130218"/>
                  <a:pt x="185933" y="130297"/>
                </a:cubicBezTo>
                <a:lnTo>
                  <a:pt x="192231" y="131156"/>
                </a:lnTo>
                <a:cubicBezTo>
                  <a:pt x="192739" y="131222"/>
                  <a:pt x="193242" y="131254"/>
                  <a:pt x="193739" y="131254"/>
                </a:cubicBezTo>
                <a:cubicBezTo>
                  <a:pt x="199689" y="131254"/>
                  <a:pt x="204728" y="126641"/>
                  <a:pt x="205256" y="120564"/>
                </a:cubicBezTo>
                <a:lnTo>
                  <a:pt x="206831" y="103245"/>
                </a:lnTo>
                <a:cubicBezTo>
                  <a:pt x="207403" y="96660"/>
                  <a:pt x="202251" y="90935"/>
                  <a:pt x="195666" y="90649"/>
                </a:cubicBezTo>
                <a:lnTo>
                  <a:pt x="189368" y="90362"/>
                </a:lnTo>
                <a:cubicBezTo>
                  <a:pt x="184359" y="90219"/>
                  <a:pt x="180065" y="86927"/>
                  <a:pt x="178633" y="82060"/>
                </a:cubicBezTo>
                <a:cubicBezTo>
                  <a:pt x="178204" y="80343"/>
                  <a:pt x="177631" y="78768"/>
                  <a:pt x="177059" y="77194"/>
                </a:cubicBezTo>
                <a:cubicBezTo>
                  <a:pt x="175484" y="72470"/>
                  <a:pt x="177059" y="67174"/>
                  <a:pt x="181067" y="64169"/>
                </a:cubicBezTo>
                <a:lnTo>
                  <a:pt x="185933" y="60447"/>
                </a:lnTo>
                <a:cubicBezTo>
                  <a:pt x="191229" y="56296"/>
                  <a:pt x="192088" y="48710"/>
                  <a:pt x="187794" y="43700"/>
                </a:cubicBezTo>
                <a:lnTo>
                  <a:pt x="176629" y="30389"/>
                </a:lnTo>
                <a:cubicBezTo>
                  <a:pt x="174288" y="27657"/>
                  <a:pt x="170967" y="26244"/>
                  <a:pt x="167642" y="26244"/>
                </a:cubicBezTo>
                <a:cubicBezTo>
                  <a:pt x="164870" y="26244"/>
                  <a:pt x="162095" y="27226"/>
                  <a:pt x="159883" y="29244"/>
                </a:cubicBezTo>
                <a:lnTo>
                  <a:pt x="155302" y="33538"/>
                </a:lnTo>
                <a:cubicBezTo>
                  <a:pt x="153069" y="35599"/>
                  <a:pt x="150218" y="36629"/>
                  <a:pt x="147367" y="36629"/>
                </a:cubicBezTo>
                <a:cubicBezTo>
                  <a:pt x="145466" y="36629"/>
                  <a:pt x="143565" y="36171"/>
                  <a:pt x="141847" y="35255"/>
                </a:cubicBezTo>
                <a:cubicBezTo>
                  <a:pt x="140273" y="34396"/>
                  <a:pt x="138842" y="33538"/>
                  <a:pt x="137267" y="32822"/>
                </a:cubicBezTo>
                <a:cubicBezTo>
                  <a:pt x="132687" y="30675"/>
                  <a:pt x="130110" y="25808"/>
                  <a:pt x="130826" y="20942"/>
                </a:cubicBezTo>
                <a:lnTo>
                  <a:pt x="131685" y="14644"/>
                </a:lnTo>
                <a:cubicBezTo>
                  <a:pt x="132544" y="8060"/>
                  <a:pt x="127677" y="2191"/>
                  <a:pt x="121093" y="1618"/>
                </a:cubicBezTo>
                <a:lnTo>
                  <a:pt x="103774" y="44"/>
                </a:lnTo>
                <a:cubicBezTo>
                  <a:pt x="103438" y="15"/>
                  <a:pt x="103104" y="1"/>
                  <a:pt x="102774" y="1"/>
                </a:cubicBezTo>
                <a:close/>
              </a:path>
            </a:pathLst>
          </a:custGeom>
          <a:solidFill>
            <a:srgbClr val="761C81">
              <a:alpha val="40000"/>
            </a:srgb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2" name="Google Shape;142;p16"/>
          <p:cNvSpPr txBox="1">
            <a:spLocks noGrp="1"/>
          </p:cNvSpPr>
          <p:nvPr>
            <p:ph type="title"/>
          </p:nvPr>
        </p:nvSpPr>
        <p:spPr>
          <a:xfrm>
            <a:off x="719999" y="539500"/>
            <a:ext cx="5113641" cy="78408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Tensorflow.keras</a:t>
            </a:r>
            <a:r>
              <a:rPr lang="en-US" dirty="0"/>
              <a:t> Applications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143" name="Google Shape;143;p16"/>
          <p:cNvSpPr txBox="1">
            <a:spLocks noGrp="1"/>
          </p:cNvSpPr>
          <p:nvPr>
            <p:ph type="body" idx="1"/>
          </p:nvPr>
        </p:nvSpPr>
        <p:spPr>
          <a:xfrm>
            <a:off x="720000" y="1909375"/>
            <a:ext cx="6233400" cy="251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dirty="0"/>
              <a:t>Using weights of Vgg-16 model applied to ImageNet Competition 2014 and get better results in our model and become more generalize and get higher accuracy more than </a:t>
            </a:r>
            <a:r>
              <a:rPr lang="en-US" b="1" dirty="0"/>
              <a:t>95%</a:t>
            </a:r>
            <a:r>
              <a:rPr lang="en-US" dirty="0"/>
              <a:t>.</a:t>
            </a:r>
            <a:endParaRPr lang="en-US" dirty="0"/>
          </a:p>
        </p:txBody>
      </p:sp>
      <p:sp>
        <p:nvSpPr>
          <p:cNvPr id="144" name="Google Shape;144;p16"/>
          <p:cNvSpPr/>
          <p:nvPr/>
        </p:nvSpPr>
        <p:spPr>
          <a:xfrm>
            <a:off x="7546751" y="940338"/>
            <a:ext cx="213431" cy="214685"/>
          </a:xfrm>
          <a:custGeom>
            <a:avLst/>
            <a:gdLst/>
            <a:ahLst/>
            <a:cxnLst/>
            <a:rect l="l" t="t" r="r" b="b"/>
            <a:pathLst>
              <a:path w="3065" h="3083" fill="none" extrusionOk="0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5" name="Google Shape;145;p16"/>
          <p:cNvSpPr/>
          <p:nvPr/>
        </p:nvSpPr>
        <p:spPr>
          <a:xfrm>
            <a:off x="7093638" y="832531"/>
            <a:ext cx="107827" cy="107819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6" name="Google Shape;146;p16"/>
          <p:cNvSpPr/>
          <p:nvPr/>
        </p:nvSpPr>
        <p:spPr>
          <a:xfrm rot="-1685758">
            <a:off x="8328153" y="1334059"/>
            <a:ext cx="59549" cy="60168"/>
          </a:xfrm>
          <a:custGeom>
            <a:avLst/>
            <a:gdLst/>
            <a:ahLst/>
            <a:cxnLst/>
            <a:rect l="l" t="t" r="r" b="b"/>
            <a:pathLst>
              <a:path w="1729" h="1747" fill="none" extrusionOk="0">
                <a:moveTo>
                  <a:pt x="1729" y="749"/>
                </a:moveTo>
                <a:cubicBezTo>
                  <a:pt x="1729" y="1408"/>
                  <a:pt x="927" y="1746"/>
                  <a:pt x="464" y="1265"/>
                </a:cubicBezTo>
                <a:cubicBezTo>
                  <a:pt x="1" y="802"/>
                  <a:pt x="322" y="1"/>
                  <a:pt x="998" y="1"/>
                </a:cubicBezTo>
                <a:cubicBezTo>
                  <a:pt x="1408" y="1"/>
                  <a:pt x="1729" y="339"/>
                  <a:pt x="1729" y="749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7" name="Google Shape;147;p16"/>
          <p:cNvSpPr/>
          <p:nvPr/>
        </p:nvSpPr>
        <p:spPr>
          <a:xfrm>
            <a:off x="8104063" y="726960"/>
            <a:ext cx="213431" cy="213401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48" name="Google Shape;148;p16"/>
          <p:cNvGrpSpPr/>
          <p:nvPr/>
        </p:nvGrpSpPr>
        <p:grpSpPr>
          <a:xfrm>
            <a:off x="7862872" y="3134764"/>
            <a:ext cx="695830" cy="243805"/>
            <a:chOff x="2271950" y="2722775"/>
            <a:chExt cx="575875" cy="201775"/>
          </a:xfrm>
        </p:grpSpPr>
        <p:sp>
          <p:nvSpPr>
            <p:cNvPr id="149" name="Google Shape;149;p16"/>
            <p:cNvSpPr/>
            <p:nvPr/>
          </p:nvSpPr>
          <p:spPr>
            <a:xfrm>
              <a:off x="2562325" y="2722775"/>
              <a:ext cx="285500" cy="201775"/>
            </a:xfrm>
            <a:custGeom>
              <a:avLst/>
              <a:gdLst/>
              <a:ahLst/>
              <a:cxnLst/>
              <a:rect l="l" t="t" r="r" b="b"/>
              <a:pathLst>
                <a:path w="11420" h="8071" fill="none" extrusionOk="0">
                  <a:moveTo>
                    <a:pt x="0" y="0"/>
                  </a:moveTo>
                  <a:cubicBezTo>
                    <a:pt x="2280" y="0"/>
                    <a:pt x="4240" y="1639"/>
                    <a:pt x="4668" y="3884"/>
                  </a:cubicBezTo>
                  <a:cubicBezTo>
                    <a:pt x="6395" y="3403"/>
                    <a:pt x="8177" y="4418"/>
                    <a:pt x="8640" y="6164"/>
                  </a:cubicBezTo>
                  <a:cubicBezTo>
                    <a:pt x="9976" y="5594"/>
                    <a:pt x="11419" y="6645"/>
                    <a:pt x="11294" y="8070"/>
                  </a:cubicBezTo>
                  <a:lnTo>
                    <a:pt x="8444" y="807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0" name="Google Shape;150;p16"/>
            <p:cNvSpPr/>
            <p:nvPr/>
          </p:nvSpPr>
          <p:spPr>
            <a:xfrm>
              <a:off x="2501750" y="2722775"/>
              <a:ext cx="36100" cy="13375"/>
            </a:xfrm>
            <a:custGeom>
              <a:avLst/>
              <a:gdLst/>
              <a:ahLst/>
              <a:cxnLst/>
              <a:rect l="l" t="t" r="r" b="b"/>
              <a:pathLst>
                <a:path w="1444" h="535" fill="none" extrusionOk="0">
                  <a:moveTo>
                    <a:pt x="1443" y="0"/>
                  </a:moveTo>
                  <a:cubicBezTo>
                    <a:pt x="1443" y="0"/>
                    <a:pt x="428" y="107"/>
                    <a:pt x="0" y="535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1" name="Google Shape;151;p16"/>
            <p:cNvSpPr/>
            <p:nvPr/>
          </p:nvSpPr>
          <p:spPr>
            <a:xfrm>
              <a:off x="2271950" y="2870625"/>
              <a:ext cx="477450" cy="53475"/>
            </a:xfrm>
            <a:custGeom>
              <a:avLst/>
              <a:gdLst/>
              <a:ahLst/>
              <a:cxnLst/>
              <a:rect l="l" t="t" r="r" b="b"/>
              <a:pathLst>
                <a:path w="19098" h="2139" fill="none" extrusionOk="0">
                  <a:moveTo>
                    <a:pt x="19097" y="2138"/>
                  </a:moveTo>
                  <a:lnTo>
                    <a:pt x="0" y="2138"/>
                  </a:lnTo>
                  <a:cubicBezTo>
                    <a:pt x="0" y="2138"/>
                    <a:pt x="374" y="1"/>
                    <a:pt x="2476" y="179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2" name="Google Shape;152;p16"/>
            <p:cNvSpPr/>
            <p:nvPr/>
          </p:nvSpPr>
          <p:spPr>
            <a:xfrm>
              <a:off x="2709725" y="2836775"/>
              <a:ext cx="39675" cy="20950"/>
            </a:xfrm>
            <a:custGeom>
              <a:avLst/>
              <a:gdLst/>
              <a:ahLst/>
              <a:cxnLst/>
              <a:rect l="l" t="t" r="r" b="b"/>
              <a:pathLst>
                <a:path w="1587" h="838" fill="none" extrusionOk="0">
                  <a:moveTo>
                    <a:pt x="1" y="1"/>
                  </a:moveTo>
                  <a:cubicBezTo>
                    <a:pt x="1" y="1"/>
                    <a:pt x="1159" y="108"/>
                    <a:pt x="1586" y="838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3" name="Google Shape;153;p16"/>
            <p:cNvSpPr/>
            <p:nvPr/>
          </p:nvSpPr>
          <p:spPr>
            <a:xfrm>
              <a:off x="2375275" y="2798475"/>
              <a:ext cx="85075" cy="27200"/>
            </a:xfrm>
            <a:custGeom>
              <a:avLst/>
              <a:gdLst/>
              <a:ahLst/>
              <a:cxnLst/>
              <a:rect l="l" t="t" r="r" b="b"/>
              <a:pathLst>
                <a:path w="3403" h="1088" fill="none" extrusionOk="0">
                  <a:moveTo>
                    <a:pt x="3403" y="357"/>
                  </a:moveTo>
                  <a:cubicBezTo>
                    <a:pt x="3403" y="357"/>
                    <a:pt x="1301" y="1"/>
                    <a:pt x="0" y="1087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54" name="Google Shape;154;p16"/>
          <p:cNvSpPr/>
          <p:nvPr/>
        </p:nvSpPr>
        <p:spPr>
          <a:xfrm rot="7201932">
            <a:off x="8171962" y="1678403"/>
            <a:ext cx="371928" cy="370031"/>
          </a:xfrm>
          <a:custGeom>
            <a:avLst/>
            <a:gdLst/>
            <a:ahLst/>
            <a:cxnLst/>
            <a:rect l="l" t="t" r="r" b="b"/>
            <a:pathLst>
              <a:path w="207404" h="206346" extrusionOk="0">
                <a:moveTo>
                  <a:pt x="103944" y="65896"/>
                </a:moveTo>
                <a:cubicBezTo>
                  <a:pt x="114099" y="65896"/>
                  <a:pt x="124406" y="70041"/>
                  <a:pt x="132114" y="79198"/>
                </a:cubicBezTo>
                <a:cubicBezTo>
                  <a:pt x="145426" y="94943"/>
                  <a:pt x="143422" y="118417"/>
                  <a:pt x="127677" y="131728"/>
                </a:cubicBezTo>
                <a:lnTo>
                  <a:pt x="127677" y="131585"/>
                </a:lnTo>
                <a:cubicBezTo>
                  <a:pt x="120415" y="137698"/>
                  <a:pt x="112071" y="140425"/>
                  <a:pt x="103930" y="140425"/>
                </a:cubicBezTo>
                <a:cubicBezTo>
                  <a:pt x="83668" y="140425"/>
                  <a:pt x="64659" y="123539"/>
                  <a:pt x="66701" y="99952"/>
                </a:cubicBezTo>
                <a:cubicBezTo>
                  <a:pt x="68530" y="78838"/>
                  <a:pt x="86000" y="65896"/>
                  <a:pt x="103944" y="65896"/>
                </a:cubicBezTo>
                <a:close/>
                <a:moveTo>
                  <a:pt x="102774" y="1"/>
                </a:moveTo>
                <a:cubicBezTo>
                  <a:pt x="96620" y="1"/>
                  <a:pt x="91449" y="4960"/>
                  <a:pt x="91178" y="11209"/>
                </a:cubicBezTo>
                <a:lnTo>
                  <a:pt x="90891" y="17507"/>
                </a:lnTo>
                <a:cubicBezTo>
                  <a:pt x="90748" y="22516"/>
                  <a:pt x="87456" y="26810"/>
                  <a:pt x="82589" y="28242"/>
                </a:cubicBezTo>
                <a:cubicBezTo>
                  <a:pt x="81015" y="28671"/>
                  <a:pt x="79297" y="29244"/>
                  <a:pt x="77723" y="29816"/>
                </a:cubicBezTo>
                <a:cubicBezTo>
                  <a:pt x="76506" y="30222"/>
                  <a:pt x="75252" y="30418"/>
                  <a:pt x="74008" y="30418"/>
                </a:cubicBezTo>
                <a:cubicBezTo>
                  <a:pt x="70424" y="30418"/>
                  <a:pt x="66929" y="28784"/>
                  <a:pt x="64698" y="25808"/>
                </a:cubicBezTo>
                <a:lnTo>
                  <a:pt x="60976" y="20799"/>
                </a:lnTo>
                <a:cubicBezTo>
                  <a:pt x="58608" y="17777"/>
                  <a:pt x="55122" y="16200"/>
                  <a:pt x="51633" y="16200"/>
                </a:cubicBezTo>
                <a:cubicBezTo>
                  <a:pt x="49008" y="16200"/>
                  <a:pt x="46381" y="17094"/>
                  <a:pt x="44229" y="18938"/>
                </a:cubicBezTo>
                <a:lnTo>
                  <a:pt x="30918" y="30102"/>
                </a:lnTo>
                <a:cubicBezTo>
                  <a:pt x="25908" y="34396"/>
                  <a:pt x="25335" y="41983"/>
                  <a:pt x="29773" y="46849"/>
                </a:cubicBezTo>
                <a:lnTo>
                  <a:pt x="34067" y="51573"/>
                </a:lnTo>
                <a:cubicBezTo>
                  <a:pt x="37502" y="55151"/>
                  <a:pt x="38218" y="60590"/>
                  <a:pt x="35784" y="64884"/>
                </a:cubicBezTo>
                <a:cubicBezTo>
                  <a:pt x="34925" y="66459"/>
                  <a:pt x="34067" y="68033"/>
                  <a:pt x="33351" y="69465"/>
                </a:cubicBezTo>
                <a:cubicBezTo>
                  <a:pt x="31443" y="73536"/>
                  <a:pt x="27385" y="76024"/>
                  <a:pt x="23089" y="76024"/>
                </a:cubicBezTo>
                <a:cubicBezTo>
                  <a:pt x="22552" y="76024"/>
                  <a:pt x="22011" y="75985"/>
                  <a:pt x="21471" y="75906"/>
                </a:cubicBezTo>
                <a:lnTo>
                  <a:pt x="15173" y="75047"/>
                </a:lnTo>
                <a:cubicBezTo>
                  <a:pt x="14730" y="74999"/>
                  <a:pt x="14290" y="74975"/>
                  <a:pt x="13855" y="74975"/>
                </a:cubicBezTo>
                <a:cubicBezTo>
                  <a:pt x="7823" y="74975"/>
                  <a:pt x="2682" y="79498"/>
                  <a:pt x="2147" y="85639"/>
                </a:cubicBezTo>
                <a:lnTo>
                  <a:pt x="573" y="102958"/>
                </a:lnTo>
                <a:cubicBezTo>
                  <a:pt x="0" y="109542"/>
                  <a:pt x="5153" y="115268"/>
                  <a:pt x="11738" y="115554"/>
                </a:cubicBezTo>
                <a:lnTo>
                  <a:pt x="18036" y="115840"/>
                </a:lnTo>
                <a:cubicBezTo>
                  <a:pt x="23045" y="115984"/>
                  <a:pt x="27339" y="119419"/>
                  <a:pt x="28771" y="124142"/>
                </a:cubicBezTo>
                <a:cubicBezTo>
                  <a:pt x="29200" y="125860"/>
                  <a:pt x="29773" y="127434"/>
                  <a:pt x="30345" y="129152"/>
                </a:cubicBezTo>
                <a:cubicBezTo>
                  <a:pt x="31920" y="133875"/>
                  <a:pt x="30345" y="139028"/>
                  <a:pt x="26337" y="142034"/>
                </a:cubicBezTo>
                <a:lnTo>
                  <a:pt x="21328" y="146042"/>
                </a:lnTo>
                <a:cubicBezTo>
                  <a:pt x="16032" y="150050"/>
                  <a:pt x="15316" y="157636"/>
                  <a:pt x="19610" y="162789"/>
                </a:cubicBezTo>
                <a:lnTo>
                  <a:pt x="30775" y="175957"/>
                </a:lnTo>
                <a:cubicBezTo>
                  <a:pt x="33020" y="178745"/>
                  <a:pt x="36313" y="180150"/>
                  <a:pt x="39634" y="180150"/>
                </a:cubicBezTo>
                <a:cubicBezTo>
                  <a:pt x="42451" y="180150"/>
                  <a:pt x="45288" y="179139"/>
                  <a:pt x="47521" y="177102"/>
                </a:cubicBezTo>
                <a:lnTo>
                  <a:pt x="52102" y="172808"/>
                </a:lnTo>
                <a:cubicBezTo>
                  <a:pt x="54335" y="170747"/>
                  <a:pt x="57134" y="169717"/>
                  <a:pt x="59975" y="169717"/>
                </a:cubicBezTo>
                <a:cubicBezTo>
                  <a:pt x="61869" y="169717"/>
                  <a:pt x="63782" y="170175"/>
                  <a:pt x="65556" y="171091"/>
                </a:cubicBezTo>
                <a:cubicBezTo>
                  <a:pt x="66988" y="171949"/>
                  <a:pt x="68562" y="172808"/>
                  <a:pt x="70137" y="173524"/>
                </a:cubicBezTo>
                <a:cubicBezTo>
                  <a:pt x="74574" y="175671"/>
                  <a:pt x="77150" y="180538"/>
                  <a:pt x="76578" y="185404"/>
                </a:cubicBezTo>
                <a:lnTo>
                  <a:pt x="75719" y="191702"/>
                </a:lnTo>
                <a:cubicBezTo>
                  <a:pt x="74860" y="198286"/>
                  <a:pt x="79727" y="204155"/>
                  <a:pt x="86311" y="204727"/>
                </a:cubicBezTo>
                <a:lnTo>
                  <a:pt x="103487" y="206302"/>
                </a:lnTo>
                <a:cubicBezTo>
                  <a:pt x="103830" y="206331"/>
                  <a:pt x="104170" y="206345"/>
                  <a:pt x="104508" y="206345"/>
                </a:cubicBezTo>
                <a:cubicBezTo>
                  <a:pt x="110784" y="206345"/>
                  <a:pt x="115955" y="201386"/>
                  <a:pt x="116226" y="195137"/>
                </a:cubicBezTo>
                <a:lnTo>
                  <a:pt x="116513" y="188839"/>
                </a:lnTo>
                <a:cubicBezTo>
                  <a:pt x="116656" y="183830"/>
                  <a:pt x="119948" y="179536"/>
                  <a:pt x="124814" y="178104"/>
                </a:cubicBezTo>
                <a:cubicBezTo>
                  <a:pt x="126389" y="177675"/>
                  <a:pt x="128107" y="177102"/>
                  <a:pt x="129681" y="176530"/>
                </a:cubicBezTo>
                <a:cubicBezTo>
                  <a:pt x="130897" y="176124"/>
                  <a:pt x="132142" y="175928"/>
                  <a:pt x="133372" y="175928"/>
                </a:cubicBezTo>
                <a:cubicBezTo>
                  <a:pt x="136916" y="175928"/>
                  <a:pt x="140331" y="177562"/>
                  <a:pt x="142563" y="180538"/>
                </a:cubicBezTo>
                <a:lnTo>
                  <a:pt x="146428" y="185547"/>
                </a:lnTo>
                <a:cubicBezTo>
                  <a:pt x="148785" y="188473"/>
                  <a:pt x="152249" y="190014"/>
                  <a:pt x="155720" y="190014"/>
                </a:cubicBezTo>
                <a:cubicBezTo>
                  <a:pt x="158363" y="190014"/>
                  <a:pt x="161009" y="189121"/>
                  <a:pt x="163175" y="187265"/>
                </a:cubicBezTo>
                <a:lnTo>
                  <a:pt x="176486" y="176100"/>
                </a:lnTo>
                <a:cubicBezTo>
                  <a:pt x="181496" y="171806"/>
                  <a:pt x="182068" y="164220"/>
                  <a:pt x="177488" y="159354"/>
                </a:cubicBezTo>
                <a:lnTo>
                  <a:pt x="173337" y="154773"/>
                </a:lnTo>
                <a:cubicBezTo>
                  <a:pt x="169902" y="151052"/>
                  <a:pt x="169186" y="145613"/>
                  <a:pt x="171620" y="141318"/>
                </a:cubicBezTo>
                <a:cubicBezTo>
                  <a:pt x="172478" y="139744"/>
                  <a:pt x="173337" y="138313"/>
                  <a:pt x="174053" y="136738"/>
                </a:cubicBezTo>
                <a:cubicBezTo>
                  <a:pt x="175961" y="132667"/>
                  <a:pt x="180019" y="130179"/>
                  <a:pt x="184315" y="130179"/>
                </a:cubicBezTo>
                <a:cubicBezTo>
                  <a:pt x="184852" y="130179"/>
                  <a:pt x="185392" y="130218"/>
                  <a:pt x="185933" y="130297"/>
                </a:cubicBezTo>
                <a:lnTo>
                  <a:pt x="192231" y="131156"/>
                </a:lnTo>
                <a:cubicBezTo>
                  <a:pt x="192739" y="131222"/>
                  <a:pt x="193242" y="131254"/>
                  <a:pt x="193739" y="131254"/>
                </a:cubicBezTo>
                <a:cubicBezTo>
                  <a:pt x="199689" y="131254"/>
                  <a:pt x="204728" y="126641"/>
                  <a:pt x="205256" y="120564"/>
                </a:cubicBezTo>
                <a:lnTo>
                  <a:pt x="206831" y="103245"/>
                </a:lnTo>
                <a:cubicBezTo>
                  <a:pt x="207403" y="96660"/>
                  <a:pt x="202251" y="90935"/>
                  <a:pt x="195666" y="90649"/>
                </a:cubicBezTo>
                <a:lnTo>
                  <a:pt x="189368" y="90362"/>
                </a:lnTo>
                <a:cubicBezTo>
                  <a:pt x="184359" y="90219"/>
                  <a:pt x="180065" y="86927"/>
                  <a:pt x="178633" y="82060"/>
                </a:cubicBezTo>
                <a:cubicBezTo>
                  <a:pt x="178204" y="80343"/>
                  <a:pt x="177631" y="78768"/>
                  <a:pt x="177059" y="77194"/>
                </a:cubicBezTo>
                <a:cubicBezTo>
                  <a:pt x="175484" y="72470"/>
                  <a:pt x="177059" y="67174"/>
                  <a:pt x="181067" y="64169"/>
                </a:cubicBezTo>
                <a:lnTo>
                  <a:pt x="185933" y="60447"/>
                </a:lnTo>
                <a:cubicBezTo>
                  <a:pt x="191229" y="56296"/>
                  <a:pt x="192088" y="48710"/>
                  <a:pt x="187794" y="43700"/>
                </a:cubicBezTo>
                <a:lnTo>
                  <a:pt x="176629" y="30389"/>
                </a:lnTo>
                <a:cubicBezTo>
                  <a:pt x="174288" y="27657"/>
                  <a:pt x="170967" y="26244"/>
                  <a:pt x="167642" y="26244"/>
                </a:cubicBezTo>
                <a:cubicBezTo>
                  <a:pt x="164870" y="26244"/>
                  <a:pt x="162095" y="27226"/>
                  <a:pt x="159883" y="29244"/>
                </a:cubicBezTo>
                <a:lnTo>
                  <a:pt x="155302" y="33538"/>
                </a:lnTo>
                <a:cubicBezTo>
                  <a:pt x="153069" y="35599"/>
                  <a:pt x="150218" y="36629"/>
                  <a:pt x="147367" y="36629"/>
                </a:cubicBezTo>
                <a:cubicBezTo>
                  <a:pt x="145466" y="36629"/>
                  <a:pt x="143565" y="36171"/>
                  <a:pt x="141847" y="35255"/>
                </a:cubicBezTo>
                <a:cubicBezTo>
                  <a:pt x="140273" y="34396"/>
                  <a:pt x="138842" y="33538"/>
                  <a:pt x="137267" y="32822"/>
                </a:cubicBezTo>
                <a:cubicBezTo>
                  <a:pt x="132687" y="30675"/>
                  <a:pt x="130110" y="25808"/>
                  <a:pt x="130826" y="20942"/>
                </a:cubicBezTo>
                <a:lnTo>
                  <a:pt x="131685" y="14644"/>
                </a:lnTo>
                <a:cubicBezTo>
                  <a:pt x="132544" y="8060"/>
                  <a:pt x="127677" y="2191"/>
                  <a:pt x="121093" y="1618"/>
                </a:cubicBezTo>
                <a:lnTo>
                  <a:pt x="103774" y="44"/>
                </a:lnTo>
                <a:cubicBezTo>
                  <a:pt x="103438" y="15"/>
                  <a:pt x="103104" y="1"/>
                  <a:pt x="102774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55" name="Google Shape;155;p16"/>
          <p:cNvSpPr/>
          <p:nvPr/>
        </p:nvSpPr>
        <p:spPr>
          <a:xfrm rot="7198898">
            <a:off x="7394787" y="2161519"/>
            <a:ext cx="700377" cy="696805"/>
          </a:xfrm>
          <a:custGeom>
            <a:avLst/>
            <a:gdLst/>
            <a:ahLst/>
            <a:cxnLst/>
            <a:rect l="l" t="t" r="r" b="b"/>
            <a:pathLst>
              <a:path w="207404" h="206346" extrusionOk="0">
                <a:moveTo>
                  <a:pt x="103944" y="65896"/>
                </a:moveTo>
                <a:cubicBezTo>
                  <a:pt x="114099" y="65896"/>
                  <a:pt x="124406" y="70041"/>
                  <a:pt x="132114" y="79198"/>
                </a:cubicBezTo>
                <a:cubicBezTo>
                  <a:pt x="145426" y="94943"/>
                  <a:pt x="143422" y="118417"/>
                  <a:pt x="127677" y="131728"/>
                </a:cubicBezTo>
                <a:lnTo>
                  <a:pt x="127677" y="131585"/>
                </a:lnTo>
                <a:cubicBezTo>
                  <a:pt x="120415" y="137698"/>
                  <a:pt x="112071" y="140425"/>
                  <a:pt x="103930" y="140425"/>
                </a:cubicBezTo>
                <a:cubicBezTo>
                  <a:pt x="83668" y="140425"/>
                  <a:pt x="64659" y="123539"/>
                  <a:pt x="66701" y="99952"/>
                </a:cubicBezTo>
                <a:cubicBezTo>
                  <a:pt x="68530" y="78838"/>
                  <a:pt x="86000" y="65896"/>
                  <a:pt x="103944" y="65896"/>
                </a:cubicBezTo>
                <a:close/>
                <a:moveTo>
                  <a:pt x="102774" y="1"/>
                </a:moveTo>
                <a:cubicBezTo>
                  <a:pt x="96620" y="1"/>
                  <a:pt x="91449" y="4960"/>
                  <a:pt x="91178" y="11209"/>
                </a:cubicBezTo>
                <a:lnTo>
                  <a:pt x="90891" y="17507"/>
                </a:lnTo>
                <a:cubicBezTo>
                  <a:pt x="90748" y="22516"/>
                  <a:pt x="87456" y="26810"/>
                  <a:pt x="82589" y="28242"/>
                </a:cubicBezTo>
                <a:cubicBezTo>
                  <a:pt x="81015" y="28671"/>
                  <a:pt x="79297" y="29244"/>
                  <a:pt x="77723" y="29816"/>
                </a:cubicBezTo>
                <a:cubicBezTo>
                  <a:pt x="76506" y="30222"/>
                  <a:pt x="75252" y="30418"/>
                  <a:pt x="74008" y="30418"/>
                </a:cubicBezTo>
                <a:cubicBezTo>
                  <a:pt x="70424" y="30418"/>
                  <a:pt x="66929" y="28784"/>
                  <a:pt x="64698" y="25808"/>
                </a:cubicBezTo>
                <a:lnTo>
                  <a:pt x="60976" y="20799"/>
                </a:lnTo>
                <a:cubicBezTo>
                  <a:pt x="58608" y="17777"/>
                  <a:pt x="55122" y="16200"/>
                  <a:pt x="51633" y="16200"/>
                </a:cubicBezTo>
                <a:cubicBezTo>
                  <a:pt x="49008" y="16200"/>
                  <a:pt x="46381" y="17094"/>
                  <a:pt x="44229" y="18938"/>
                </a:cubicBezTo>
                <a:lnTo>
                  <a:pt x="30918" y="30102"/>
                </a:lnTo>
                <a:cubicBezTo>
                  <a:pt x="25908" y="34396"/>
                  <a:pt x="25335" y="41983"/>
                  <a:pt x="29773" y="46849"/>
                </a:cubicBezTo>
                <a:lnTo>
                  <a:pt x="34067" y="51573"/>
                </a:lnTo>
                <a:cubicBezTo>
                  <a:pt x="37502" y="55151"/>
                  <a:pt x="38218" y="60590"/>
                  <a:pt x="35784" y="64884"/>
                </a:cubicBezTo>
                <a:cubicBezTo>
                  <a:pt x="34925" y="66459"/>
                  <a:pt x="34067" y="68033"/>
                  <a:pt x="33351" y="69465"/>
                </a:cubicBezTo>
                <a:cubicBezTo>
                  <a:pt x="31443" y="73536"/>
                  <a:pt x="27385" y="76024"/>
                  <a:pt x="23089" y="76024"/>
                </a:cubicBezTo>
                <a:cubicBezTo>
                  <a:pt x="22552" y="76024"/>
                  <a:pt x="22011" y="75985"/>
                  <a:pt x="21471" y="75906"/>
                </a:cubicBezTo>
                <a:lnTo>
                  <a:pt x="15173" y="75047"/>
                </a:lnTo>
                <a:cubicBezTo>
                  <a:pt x="14730" y="74999"/>
                  <a:pt x="14290" y="74975"/>
                  <a:pt x="13855" y="74975"/>
                </a:cubicBezTo>
                <a:cubicBezTo>
                  <a:pt x="7823" y="74975"/>
                  <a:pt x="2682" y="79498"/>
                  <a:pt x="2147" y="85639"/>
                </a:cubicBezTo>
                <a:lnTo>
                  <a:pt x="573" y="102958"/>
                </a:lnTo>
                <a:cubicBezTo>
                  <a:pt x="0" y="109542"/>
                  <a:pt x="5153" y="115268"/>
                  <a:pt x="11738" y="115554"/>
                </a:cubicBezTo>
                <a:lnTo>
                  <a:pt x="18036" y="115840"/>
                </a:lnTo>
                <a:cubicBezTo>
                  <a:pt x="23045" y="115984"/>
                  <a:pt x="27339" y="119419"/>
                  <a:pt x="28771" y="124142"/>
                </a:cubicBezTo>
                <a:cubicBezTo>
                  <a:pt x="29200" y="125860"/>
                  <a:pt x="29773" y="127434"/>
                  <a:pt x="30345" y="129152"/>
                </a:cubicBezTo>
                <a:cubicBezTo>
                  <a:pt x="31920" y="133875"/>
                  <a:pt x="30345" y="139028"/>
                  <a:pt x="26337" y="142034"/>
                </a:cubicBezTo>
                <a:lnTo>
                  <a:pt x="21328" y="146042"/>
                </a:lnTo>
                <a:cubicBezTo>
                  <a:pt x="16032" y="150050"/>
                  <a:pt x="15316" y="157636"/>
                  <a:pt x="19610" y="162789"/>
                </a:cubicBezTo>
                <a:lnTo>
                  <a:pt x="30775" y="175957"/>
                </a:lnTo>
                <a:cubicBezTo>
                  <a:pt x="33020" y="178745"/>
                  <a:pt x="36313" y="180150"/>
                  <a:pt x="39634" y="180150"/>
                </a:cubicBezTo>
                <a:cubicBezTo>
                  <a:pt x="42451" y="180150"/>
                  <a:pt x="45288" y="179139"/>
                  <a:pt x="47521" y="177102"/>
                </a:cubicBezTo>
                <a:lnTo>
                  <a:pt x="52102" y="172808"/>
                </a:lnTo>
                <a:cubicBezTo>
                  <a:pt x="54335" y="170747"/>
                  <a:pt x="57134" y="169717"/>
                  <a:pt x="59975" y="169717"/>
                </a:cubicBezTo>
                <a:cubicBezTo>
                  <a:pt x="61869" y="169717"/>
                  <a:pt x="63782" y="170175"/>
                  <a:pt x="65556" y="171091"/>
                </a:cubicBezTo>
                <a:cubicBezTo>
                  <a:pt x="66988" y="171949"/>
                  <a:pt x="68562" y="172808"/>
                  <a:pt x="70137" y="173524"/>
                </a:cubicBezTo>
                <a:cubicBezTo>
                  <a:pt x="74574" y="175671"/>
                  <a:pt x="77150" y="180538"/>
                  <a:pt x="76578" y="185404"/>
                </a:cubicBezTo>
                <a:lnTo>
                  <a:pt x="75719" y="191702"/>
                </a:lnTo>
                <a:cubicBezTo>
                  <a:pt x="74860" y="198286"/>
                  <a:pt x="79727" y="204155"/>
                  <a:pt x="86311" y="204727"/>
                </a:cubicBezTo>
                <a:lnTo>
                  <a:pt x="103487" y="206302"/>
                </a:lnTo>
                <a:cubicBezTo>
                  <a:pt x="103830" y="206331"/>
                  <a:pt x="104170" y="206345"/>
                  <a:pt x="104508" y="206345"/>
                </a:cubicBezTo>
                <a:cubicBezTo>
                  <a:pt x="110784" y="206345"/>
                  <a:pt x="115955" y="201386"/>
                  <a:pt x="116226" y="195137"/>
                </a:cubicBezTo>
                <a:lnTo>
                  <a:pt x="116513" y="188839"/>
                </a:lnTo>
                <a:cubicBezTo>
                  <a:pt x="116656" y="183830"/>
                  <a:pt x="119948" y="179536"/>
                  <a:pt x="124814" y="178104"/>
                </a:cubicBezTo>
                <a:cubicBezTo>
                  <a:pt x="126389" y="177675"/>
                  <a:pt x="128107" y="177102"/>
                  <a:pt x="129681" y="176530"/>
                </a:cubicBezTo>
                <a:cubicBezTo>
                  <a:pt x="130897" y="176124"/>
                  <a:pt x="132142" y="175928"/>
                  <a:pt x="133372" y="175928"/>
                </a:cubicBezTo>
                <a:cubicBezTo>
                  <a:pt x="136916" y="175928"/>
                  <a:pt x="140331" y="177562"/>
                  <a:pt x="142563" y="180538"/>
                </a:cubicBezTo>
                <a:lnTo>
                  <a:pt x="146428" y="185547"/>
                </a:lnTo>
                <a:cubicBezTo>
                  <a:pt x="148785" y="188473"/>
                  <a:pt x="152249" y="190014"/>
                  <a:pt x="155720" y="190014"/>
                </a:cubicBezTo>
                <a:cubicBezTo>
                  <a:pt x="158363" y="190014"/>
                  <a:pt x="161009" y="189121"/>
                  <a:pt x="163175" y="187265"/>
                </a:cubicBezTo>
                <a:lnTo>
                  <a:pt x="176486" y="176100"/>
                </a:lnTo>
                <a:cubicBezTo>
                  <a:pt x="181496" y="171806"/>
                  <a:pt x="182068" y="164220"/>
                  <a:pt x="177488" y="159354"/>
                </a:cubicBezTo>
                <a:lnTo>
                  <a:pt x="173337" y="154773"/>
                </a:lnTo>
                <a:cubicBezTo>
                  <a:pt x="169902" y="151052"/>
                  <a:pt x="169186" y="145613"/>
                  <a:pt x="171620" y="141318"/>
                </a:cubicBezTo>
                <a:cubicBezTo>
                  <a:pt x="172478" y="139744"/>
                  <a:pt x="173337" y="138313"/>
                  <a:pt x="174053" y="136738"/>
                </a:cubicBezTo>
                <a:cubicBezTo>
                  <a:pt x="175961" y="132667"/>
                  <a:pt x="180019" y="130179"/>
                  <a:pt x="184315" y="130179"/>
                </a:cubicBezTo>
                <a:cubicBezTo>
                  <a:pt x="184852" y="130179"/>
                  <a:pt x="185392" y="130218"/>
                  <a:pt x="185933" y="130297"/>
                </a:cubicBezTo>
                <a:lnTo>
                  <a:pt x="192231" y="131156"/>
                </a:lnTo>
                <a:cubicBezTo>
                  <a:pt x="192739" y="131222"/>
                  <a:pt x="193242" y="131254"/>
                  <a:pt x="193739" y="131254"/>
                </a:cubicBezTo>
                <a:cubicBezTo>
                  <a:pt x="199689" y="131254"/>
                  <a:pt x="204728" y="126641"/>
                  <a:pt x="205256" y="120564"/>
                </a:cubicBezTo>
                <a:lnTo>
                  <a:pt x="206831" y="103245"/>
                </a:lnTo>
                <a:cubicBezTo>
                  <a:pt x="207403" y="96660"/>
                  <a:pt x="202251" y="90935"/>
                  <a:pt x="195666" y="90649"/>
                </a:cubicBezTo>
                <a:lnTo>
                  <a:pt x="189368" y="90362"/>
                </a:lnTo>
                <a:cubicBezTo>
                  <a:pt x="184359" y="90219"/>
                  <a:pt x="180065" y="86927"/>
                  <a:pt x="178633" y="82060"/>
                </a:cubicBezTo>
                <a:cubicBezTo>
                  <a:pt x="178204" y="80343"/>
                  <a:pt x="177631" y="78768"/>
                  <a:pt x="177059" y="77194"/>
                </a:cubicBezTo>
                <a:cubicBezTo>
                  <a:pt x="175484" y="72470"/>
                  <a:pt x="177059" y="67174"/>
                  <a:pt x="181067" y="64169"/>
                </a:cubicBezTo>
                <a:lnTo>
                  <a:pt x="185933" y="60447"/>
                </a:lnTo>
                <a:cubicBezTo>
                  <a:pt x="191229" y="56296"/>
                  <a:pt x="192088" y="48710"/>
                  <a:pt x="187794" y="43700"/>
                </a:cubicBezTo>
                <a:lnTo>
                  <a:pt x="176629" y="30389"/>
                </a:lnTo>
                <a:cubicBezTo>
                  <a:pt x="174288" y="27657"/>
                  <a:pt x="170967" y="26244"/>
                  <a:pt x="167642" y="26244"/>
                </a:cubicBezTo>
                <a:cubicBezTo>
                  <a:pt x="164870" y="26244"/>
                  <a:pt x="162095" y="27226"/>
                  <a:pt x="159883" y="29244"/>
                </a:cubicBezTo>
                <a:lnTo>
                  <a:pt x="155302" y="33538"/>
                </a:lnTo>
                <a:cubicBezTo>
                  <a:pt x="153069" y="35599"/>
                  <a:pt x="150218" y="36629"/>
                  <a:pt x="147367" y="36629"/>
                </a:cubicBezTo>
                <a:cubicBezTo>
                  <a:pt x="145466" y="36629"/>
                  <a:pt x="143565" y="36171"/>
                  <a:pt x="141847" y="35255"/>
                </a:cubicBezTo>
                <a:cubicBezTo>
                  <a:pt x="140273" y="34396"/>
                  <a:pt x="138842" y="33538"/>
                  <a:pt x="137267" y="32822"/>
                </a:cubicBezTo>
                <a:cubicBezTo>
                  <a:pt x="132687" y="30675"/>
                  <a:pt x="130110" y="25808"/>
                  <a:pt x="130826" y="20942"/>
                </a:cubicBezTo>
                <a:lnTo>
                  <a:pt x="131685" y="14644"/>
                </a:lnTo>
                <a:cubicBezTo>
                  <a:pt x="132544" y="8060"/>
                  <a:pt x="127677" y="2191"/>
                  <a:pt x="121093" y="1618"/>
                </a:cubicBezTo>
                <a:lnTo>
                  <a:pt x="103774" y="44"/>
                </a:lnTo>
                <a:cubicBezTo>
                  <a:pt x="103438" y="15"/>
                  <a:pt x="103104" y="1"/>
                  <a:pt x="102774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56" name="Google Shape;156;p16"/>
          <p:cNvSpPr/>
          <p:nvPr/>
        </p:nvSpPr>
        <p:spPr>
          <a:xfrm rot="-1685758">
            <a:off x="7153853" y="1695522"/>
            <a:ext cx="59549" cy="60168"/>
          </a:xfrm>
          <a:custGeom>
            <a:avLst/>
            <a:gdLst/>
            <a:ahLst/>
            <a:cxnLst/>
            <a:rect l="l" t="t" r="r" b="b"/>
            <a:pathLst>
              <a:path w="1729" h="1747" fill="none" extrusionOk="0">
                <a:moveTo>
                  <a:pt x="1729" y="749"/>
                </a:moveTo>
                <a:cubicBezTo>
                  <a:pt x="1729" y="1408"/>
                  <a:pt x="927" y="1746"/>
                  <a:pt x="464" y="1265"/>
                </a:cubicBezTo>
                <a:cubicBezTo>
                  <a:pt x="1" y="802"/>
                  <a:pt x="322" y="1"/>
                  <a:pt x="998" y="1"/>
                </a:cubicBezTo>
                <a:cubicBezTo>
                  <a:pt x="1408" y="1"/>
                  <a:pt x="1729" y="339"/>
                  <a:pt x="1729" y="749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57" name="Google Shape;157;p16"/>
          <p:cNvSpPr/>
          <p:nvPr/>
        </p:nvSpPr>
        <p:spPr>
          <a:xfrm>
            <a:off x="7513458" y="1607050"/>
            <a:ext cx="301803" cy="301803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58" name="Google Shape;158;p16"/>
          <p:cNvSpPr/>
          <p:nvPr/>
        </p:nvSpPr>
        <p:spPr>
          <a:xfrm>
            <a:off x="8317494" y="2456017"/>
            <a:ext cx="107827" cy="107811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55;p16"/>
          <p:cNvSpPr/>
          <p:nvPr/>
        </p:nvSpPr>
        <p:spPr>
          <a:xfrm rot="7198898">
            <a:off x="1301214" y="729718"/>
            <a:ext cx="3960917" cy="3940716"/>
          </a:xfrm>
          <a:custGeom>
            <a:avLst/>
            <a:gdLst/>
            <a:ahLst/>
            <a:cxnLst/>
            <a:rect l="l" t="t" r="r" b="b"/>
            <a:pathLst>
              <a:path w="207404" h="206346" extrusionOk="0">
                <a:moveTo>
                  <a:pt x="103944" y="65896"/>
                </a:moveTo>
                <a:cubicBezTo>
                  <a:pt x="114099" y="65896"/>
                  <a:pt x="124406" y="70041"/>
                  <a:pt x="132114" y="79198"/>
                </a:cubicBezTo>
                <a:cubicBezTo>
                  <a:pt x="145426" y="94943"/>
                  <a:pt x="143422" y="118417"/>
                  <a:pt x="127677" y="131728"/>
                </a:cubicBezTo>
                <a:lnTo>
                  <a:pt x="127677" y="131585"/>
                </a:lnTo>
                <a:cubicBezTo>
                  <a:pt x="120415" y="137698"/>
                  <a:pt x="112071" y="140425"/>
                  <a:pt x="103930" y="140425"/>
                </a:cubicBezTo>
                <a:cubicBezTo>
                  <a:pt x="83668" y="140425"/>
                  <a:pt x="64659" y="123539"/>
                  <a:pt x="66701" y="99952"/>
                </a:cubicBezTo>
                <a:cubicBezTo>
                  <a:pt x="68530" y="78838"/>
                  <a:pt x="86000" y="65896"/>
                  <a:pt x="103944" y="65896"/>
                </a:cubicBezTo>
                <a:close/>
                <a:moveTo>
                  <a:pt x="102774" y="1"/>
                </a:moveTo>
                <a:cubicBezTo>
                  <a:pt x="96620" y="1"/>
                  <a:pt x="91449" y="4960"/>
                  <a:pt x="91178" y="11209"/>
                </a:cubicBezTo>
                <a:lnTo>
                  <a:pt x="90891" y="17507"/>
                </a:lnTo>
                <a:cubicBezTo>
                  <a:pt x="90748" y="22516"/>
                  <a:pt x="87456" y="26810"/>
                  <a:pt x="82589" y="28242"/>
                </a:cubicBezTo>
                <a:cubicBezTo>
                  <a:pt x="81015" y="28671"/>
                  <a:pt x="79297" y="29244"/>
                  <a:pt x="77723" y="29816"/>
                </a:cubicBezTo>
                <a:cubicBezTo>
                  <a:pt x="76506" y="30222"/>
                  <a:pt x="75252" y="30418"/>
                  <a:pt x="74008" y="30418"/>
                </a:cubicBezTo>
                <a:cubicBezTo>
                  <a:pt x="70424" y="30418"/>
                  <a:pt x="66929" y="28784"/>
                  <a:pt x="64698" y="25808"/>
                </a:cubicBezTo>
                <a:lnTo>
                  <a:pt x="60976" y="20799"/>
                </a:lnTo>
                <a:cubicBezTo>
                  <a:pt x="58608" y="17777"/>
                  <a:pt x="55122" y="16200"/>
                  <a:pt x="51633" y="16200"/>
                </a:cubicBezTo>
                <a:cubicBezTo>
                  <a:pt x="49008" y="16200"/>
                  <a:pt x="46381" y="17094"/>
                  <a:pt x="44229" y="18938"/>
                </a:cubicBezTo>
                <a:lnTo>
                  <a:pt x="30918" y="30102"/>
                </a:lnTo>
                <a:cubicBezTo>
                  <a:pt x="25908" y="34396"/>
                  <a:pt x="25335" y="41983"/>
                  <a:pt x="29773" y="46849"/>
                </a:cubicBezTo>
                <a:lnTo>
                  <a:pt x="34067" y="51573"/>
                </a:lnTo>
                <a:cubicBezTo>
                  <a:pt x="37502" y="55151"/>
                  <a:pt x="38218" y="60590"/>
                  <a:pt x="35784" y="64884"/>
                </a:cubicBezTo>
                <a:cubicBezTo>
                  <a:pt x="34925" y="66459"/>
                  <a:pt x="34067" y="68033"/>
                  <a:pt x="33351" y="69465"/>
                </a:cubicBezTo>
                <a:cubicBezTo>
                  <a:pt x="31443" y="73536"/>
                  <a:pt x="27385" y="76024"/>
                  <a:pt x="23089" y="76024"/>
                </a:cubicBezTo>
                <a:cubicBezTo>
                  <a:pt x="22552" y="76024"/>
                  <a:pt x="22011" y="75985"/>
                  <a:pt x="21471" y="75906"/>
                </a:cubicBezTo>
                <a:lnTo>
                  <a:pt x="15173" y="75047"/>
                </a:lnTo>
                <a:cubicBezTo>
                  <a:pt x="14730" y="74999"/>
                  <a:pt x="14290" y="74975"/>
                  <a:pt x="13855" y="74975"/>
                </a:cubicBezTo>
                <a:cubicBezTo>
                  <a:pt x="7823" y="74975"/>
                  <a:pt x="2682" y="79498"/>
                  <a:pt x="2147" y="85639"/>
                </a:cubicBezTo>
                <a:lnTo>
                  <a:pt x="573" y="102958"/>
                </a:lnTo>
                <a:cubicBezTo>
                  <a:pt x="0" y="109542"/>
                  <a:pt x="5153" y="115268"/>
                  <a:pt x="11738" y="115554"/>
                </a:cubicBezTo>
                <a:lnTo>
                  <a:pt x="18036" y="115840"/>
                </a:lnTo>
                <a:cubicBezTo>
                  <a:pt x="23045" y="115984"/>
                  <a:pt x="27339" y="119419"/>
                  <a:pt x="28771" y="124142"/>
                </a:cubicBezTo>
                <a:cubicBezTo>
                  <a:pt x="29200" y="125860"/>
                  <a:pt x="29773" y="127434"/>
                  <a:pt x="30345" y="129152"/>
                </a:cubicBezTo>
                <a:cubicBezTo>
                  <a:pt x="31920" y="133875"/>
                  <a:pt x="30345" y="139028"/>
                  <a:pt x="26337" y="142034"/>
                </a:cubicBezTo>
                <a:lnTo>
                  <a:pt x="21328" y="146042"/>
                </a:lnTo>
                <a:cubicBezTo>
                  <a:pt x="16032" y="150050"/>
                  <a:pt x="15316" y="157636"/>
                  <a:pt x="19610" y="162789"/>
                </a:cubicBezTo>
                <a:lnTo>
                  <a:pt x="30775" y="175957"/>
                </a:lnTo>
                <a:cubicBezTo>
                  <a:pt x="33020" y="178745"/>
                  <a:pt x="36313" y="180150"/>
                  <a:pt x="39634" y="180150"/>
                </a:cubicBezTo>
                <a:cubicBezTo>
                  <a:pt x="42451" y="180150"/>
                  <a:pt x="45288" y="179139"/>
                  <a:pt x="47521" y="177102"/>
                </a:cubicBezTo>
                <a:lnTo>
                  <a:pt x="52102" y="172808"/>
                </a:lnTo>
                <a:cubicBezTo>
                  <a:pt x="54335" y="170747"/>
                  <a:pt x="57134" y="169717"/>
                  <a:pt x="59975" y="169717"/>
                </a:cubicBezTo>
                <a:cubicBezTo>
                  <a:pt x="61869" y="169717"/>
                  <a:pt x="63782" y="170175"/>
                  <a:pt x="65556" y="171091"/>
                </a:cubicBezTo>
                <a:cubicBezTo>
                  <a:pt x="66988" y="171949"/>
                  <a:pt x="68562" y="172808"/>
                  <a:pt x="70137" y="173524"/>
                </a:cubicBezTo>
                <a:cubicBezTo>
                  <a:pt x="74574" y="175671"/>
                  <a:pt x="77150" y="180538"/>
                  <a:pt x="76578" y="185404"/>
                </a:cubicBezTo>
                <a:lnTo>
                  <a:pt x="75719" y="191702"/>
                </a:lnTo>
                <a:cubicBezTo>
                  <a:pt x="74860" y="198286"/>
                  <a:pt x="79727" y="204155"/>
                  <a:pt x="86311" y="204727"/>
                </a:cubicBezTo>
                <a:lnTo>
                  <a:pt x="103487" y="206302"/>
                </a:lnTo>
                <a:cubicBezTo>
                  <a:pt x="103830" y="206331"/>
                  <a:pt x="104170" y="206345"/>
                  <a:pt x="104508" y="206345"/>
                </a:cubicBezTo>
                <a:cubicBezTo>
                  <a:pt x="110784" y="206345"/>
                  <a:pt x="115955" y="201386"/>
                  <a:pt x="116226" y="195137"/>
                </a:cubicBezTo>
                <a:lnTo>
                  <a:pt x="116513" y="188839"/>
                </a:lnTo>
                <a:cubicBezTo>
                  <a:pt x="116656" y="183830"/>
                  <a:pt x="119948" y="179536"/>
                  <a:pt x="124814" y="178104"/>
                </a:cubicBezTo>
                <a:cubicBezTo>
                  <a:pt x="126389" y="177675"/>
                  <a:pt x="128107" y="177102"/>
                  <a:pt x="129681" y="176530"/>
                </a:cubicBezTo>
                <a:cubicBezTo>
                  <a:pt x="130897" y="176124"/>
                  <a:pt x="132142" y="175928"/>
                  <a:pt x="133372" y="175928"/>
                </a:cubicBezTo>
                <a:cubicBezTo>
                  <a:pt x="136916" y="175928"/>
                  <a:pt x="140331" y="177562"/>
                  <a:pt x="142563" y="180538"/>
                </a:cubicBezTo>
                <a:lnTo>
                  <a:pt x="146428" y="185547"/>
                </a:lnTo>
                <a:cubicBezTo>
                  <a:pt x="148785" y="188473"/>
                  <a:pt x="152249" y="190014"/>
                  <a:pt x="155720" y="190014"/>
                </a:cubicBezTo>
                <a:cubicBezTo>
                  <a:pt x="158363" y="190014"/>
                  <a:pt x="161009" y="189121"/>
                  <a:pt x="163175" y="187265"/>
                </a:cubicBezTo>
                <a:lnTo>
                  <a:pt x="176486" y="176100"/>
                </a:lnTo>
                <a:cubicBezTo>
                  <a:pt x="181496" y="171806"/>
                  <a:pt x="182068" y="164220"/>
                  <a:pt x="177488" y="159354"/>
                </a:cubicBezTo>
                <a:lnTo>
                  <a:pt x="173337" y="154773"/>
                </a:lnTo>
                <a:cubicBezTo>
                  <a:pt x="169902" y="151052"/>
                  <a:pt x="169186" y="145613"/>
                  <a:pt x="171620" y="141318"/>
                </a:cubicBezTo>
                <a:cubicBezTo>
                  <a:pt x="172478" y="139744"/>
                  <a:pt x="173337" y="138313"/>
                  <a:pt x="174053" y="136738"/>
                </a:cubicBezTo>
                <a:cubicBezTo>
                  <a:pt x="175961" y="132667"/>
                  <a:pt x="180019" y="130179"/>
                  <a:pt x="184315" y="130179"/>
                </a:cubicBezTo>
                <a:cubicBezTo>
                  <a:pt x="184852" y="130179"/>
                  <a:pt x="185392" y="130218"/>
                  <a:pt x="185933" y="130297"/>
                </a:cubicBezTo>
                <a:lnTo>
                  <a:pt x="192231" y="131156"/>
                </a:lnTo>
                <a:cubicBezTo>
                  <a:pt x="192739" y="131222"/>
                  <a:pt x="193242" y="131254"/>
                  <a:pt x="193739" y="131254"/>
                </a:cubicBezTo>
                <a:cubicBezTo>
                  <a:pt x="199689" y="131254"/>
                  <a:pt x="204728" y="126641"/>
                  <a:pt x="205256" y="120564"/>
                </a:cubicBezTo>
                <a:lnTo>
                  <a:pt x="206831" y="103245"/>
                </a:lnTo>
                <a:cubicBezTo>
                  <a:pt x="207403" y="96660"/>
                  <a:pt x="202251" y="90935"/>
                  <a:pt x="195666" y="90649"/>
                </a:cubicBezTo>
                <a:lnTo>
                  <a:pt x="189368" y="90362"/>
                </a:lnTo>
                <a:cubicBezTo>
                  <a:pt x="184359" y="90219"/>
                  <a:pt x="180065" y="86927"/>
                  <a:pt x="178633" y="82060"/>
                </a:cubicBezTo>
                <a:cubicBezTo>
                  <a:pt x="178204" y="80343"/>
                  <a:pt x="177631" y="78768"/>
                  <a:pt x="177059" y="77194"/>
                </a:cubicBezTo>
                <a:cubicBezTo>
                  <a:pt x="175484" y="72470"/>
                  <a:pt x="177059" y="67174"/>
                  <a:pt x="181067" y="64169"/>
                </a:cubicBezTo>
                <a:lnTo>
                  <a:pt x="185933" y="60447"/>
                </a:lnTo>
                <a:cubicBezTo>
                  <a:pt x="191229" y="56296"/>
                  <a:pt x="192088" y="48710"/>
                  <a:pt x="187794" y="43700"/>
                </a:cubicBezTo>
                <a:lnTo>
                  <a:pt x="176629" y="30389"/>
                </a:lnTo>
                <a:cubicBezTo>
                  <a:pt x="174288" y="27657"/>
                  <a:pt x="170967" y="26244"/>
                  <a:pt x="167642" y="26244"/>
                </a:cubicBezTo>
                <a:cubicBezTo>
                  <a:pt x="164870" y="26244"/>
                  <a:pt x="162095" y="27226"/>
                  <a:pt x="159883" y="29244"/>
                </a:cubicBezTo>
                <a:lnTo>
                  <a:pt x="155302" y="33538"/>
                </a:lnTo>
                <a:cubicBezTo>
                  <a:pt x="153069" y="35599"/>
                  <a:pt x="150218" y="36629"/>
                  <a:pt x="147367" y="36629"/>
                </a:cubicBezTo>
                <a:cubicBezTo>
                  <a:pt x="145466" y="36629"/>
                  <a:pt x="143565" y="36171"/>
                  <a:pt x="141847" y="35255"/>
                </a:cubicBezTo>
                <a:cubicBezTo>
                  <a:pt x="140273" y="34396"/>
                  <a:pt x="138842" y="33538"/>
                  <a:pt x="137267" y="32822"/>
                </a:cubicBezTo>
                <a:cubicBezTo>
                  <a:pt x="132687" y="30675"/>
                  <a:pt x="130110" y="25808"/>
                  <a:pt x="130826" y="20942"/>
                </a:cubicBezTo>
                <a:lnTo>
                  <a:pt x="131685" y="14644"/>
                </a:lnTo>
                <a:cubicBezTo>
                  <a:pt x="132544" y="8060"/>
                  <a:pt x="127677" y="2191"/>
                  <a:pt x="121093" y="1618"/>
                </a:cubicBezTo>
                <a:lnTo>
                  <a:pt x="103774" y="44"/>
                </a:lnTo>
                <a:cubicBezTo>
                  <a:pt x="103438" y="15"/>
                  <a:pt x="103104" y="1"/>
                  <a:pt x="102774" y="1"/>
                </a:cubicBezTo>
                <a:close/>
              </a:path>
            </a:pathLst>
          </a:custGeom>
          <a:solidFill>
            <a:srgbClr val="761C81">
              <a:alpha val="40000"/>
            </a:srgb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5" name="Google Shape;145;p16"/>
          <p:cNvSpPr/>
          <p:nvPr/>
        </p:nvSpPr>
        <p:spPr>
          <a:xfrm>
            <a:off x="7093638" y="832531"/>
            <a:ext cx="107827" cy="107819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5" name="Picture 4"/>
          <p:cNvPicPr/>
          <p:nvPr/>
        </p:nvPicPr>
        <p:blipFill rotWithShape="1">
          <a:blip r:embed="rId1"/>
          <a:srcRect l="7892"/>
          <a:stretch>
            <a:fillRect/>
          </a:stretch>
        </p:blipFill>
        <p:spPr>
          <a:xfrm>
            <a:off x="994513" y="368255"/>
            <a:ext cx="7154973" cy="44069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6" name="Google Shape;156;p16"/>
          <p:cNvSpPr/>
          <p:nvPr/>
        </p:nvSpPr>
        <p:spPr>
          <a:xfrm rot="-1685758">
            <a:off x="7153853" y="1695522"/>
            <a:ext cx="59549" cy="60168"/>
          </a:xfrm>
          <a:custGeom>
            <a:avLst/>
            <a:gdLst/>
            <a:ahLst/>
            <a:cxnLst/>
            <a:rect l="l" t="t" r="r" b="b"/>
            <a:pathLst>
              <a:path w="1729" h="1747" fill="none" extrusionOk="0">
                <a:moveTo>
                  <a:pt x="1729" y="749"/>
                </a:moveTo>
                <a:cubicBezTo>
                  <a:pt x="1729" y="1408"/>
                  <a:pt x="927" y="1746"/>
                  <a:pt x="464" y="1265"/>
                </a:cubicBezTo>
                <a:cubicBezTo>
                  <a:pt x="1" y="802"/>
                  <a:pt x="322" y="1"/>
                  <a:pt x="998" y="1"/>
                </a:cubicBezTo>
                <a:cubicBezTo>
                  <a:pt x="1408" y="1"/>
                  <a:pt x="1729" y="339"/>
                  <a:pt x="1729" y="749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55;p16"/>
          <p:cNvSpPr/>
          <p:nvPr/>
        </p:nvSpPr>
        <p:spPr>
          <a:xfrm rot="7198898">
            <a:off x="1301214" y="729718"/>
            <a:ext cx="3960917" cy="3940716"/>
          </a:xfrm>
          <a:custGeom>
            <a:avLst/>
            <a:gdLst/>
            <a:ahLst/>
            <a:cxnLst/>
            <a:rect l="l" t="t" r="r" b="b"/>
            <a:pathLst>
              <a:path w="207404" h="206346" extrusionOk="0">
                <a:moveTo>
                  <a:pt x="103944" y="65896"/>
                </a:moveTo>
                <a:cubicBezTo>
                  <a:pt x="114099" y="65896"/>
                  <a:pt x="124406" y="70041"/>
                  <a:pt x="132114" y="79198"/>
                </a:cubicBezTo>
                <a:cubicBezTo>
                  <a:pt x="145426" y="94943"/>
                  <a:pt x="143422" y="118417"/>
                  <a:pt x="127677" y="131728"/>
                </a:cubicBezTo>
                <a:lnTo>
                  <a:pt x="127677" y="131585"/>
                </a:lnTo>
                <a:cubicBezTo>
                  <a:pt x="120415" y="137698"/>
                  <a:pt x="112071" y="140425"/>
                  <a:pt x="103930" y="140425"/>
                </a:cubicBezTo>
                <a:cubicBezTo>
                  <a:pt x="83668" y="140425"/>
                  <a:pt x="64659" y="123539"/>
                  <a:pt x="66701" y="99952"/>
                </a:cubicBezTo>
                <a:cubicBezTo>
                  <a:pt x="68530" y="78838"/>
                  <a:pt x="86000" y="65896"/>
                  <a:pt x="103944" y="65896"/>
                </a:cubicBezTo>
                <a:close/>
                <a:moveTo>
                  <a:pt x="102774" y="1"/>
                </a:moveTo>
                <a:cubicBezTo>
                  <a:pt x="96620" y="1"/>
                  <a:pt x="91449" y="4960"/>
                  <a:pt x="91178" y="11209"/>
                </a:cubicBezTo>
                <a:lnTo>
                  <a:pt x="90891" y="17507"/>
                </a:lnTo>
                <a:cubicBezTo>
                  <a:pt x="90748" y="22516"/>
                  <a:pt x="87456" y="26810"/>
                  <a:pt x="82589" y="28242"/>
                </a:cubicBezTo>
                <a:cubicBezTo>
                  <a:pt x="81015" y="28671"/>
                  <a:pt x="79297" y="29244"/>
                  <a:pt x="77723" y="29816"/>
                </a:cubicBezTo>
                <a:cubicBezTo>
                  <a:pt x="76506" y="30222"/>
                  <a:pt x="75252" y="30418"/>
                  <a:pt x="74008" y="30418"/>
                </a:cubicBezTo>
                <a:cubicBezTo>
                  <a:pt x="70424" y="30418"/>
                  <a:pt x="66929" y="28784"/>
                  <a:pt x="64698" y="25808"/>
                </a:cubicBezTo>
                <a:lnTo>
                  <a:pt x="60976" y="20799"/>
                </a:lnTo>
                <a:cubicBezTo>
                  <a:pt x="58608" y="17777"/>
                  <a:pt x="55122" y="16200"/>
                  <a:pt x="51633" y="16200"/>
                </a:cubicBezTo>
                <a:cubicBezTo>
                  <a:pt x="49008" y="16200"/>
                  <a:pt x="46381" y="17094"/>
                  <a:pt x="44229" y="18938"/>
                </a:cubicBezTo>
                <a:lnTo>
                  <a:pt x="30918" y="30102"/>
                </a:lnTo>
                <a:cubicBezTo>
                  <a:pt x="25908" y="34396"/>
                  <a:pt x="25335" y="41983"/>
                  <a:pt x="29773" y="46849"/>
                </a:cubicBezTo>
                <a:lnTo>
                  <a:pt x="34067" y="51573"/>
                </a:lnTo>
                <a:cubicBezTo>
                  <a:pt x="37502" y="55151"/>
                  <a:pt x="38218" y="60590"/>
                  <a:pt x="35784" y="64884"/>
                </a:cubicBezTo>
                <a:cubicBezTo>
                  <a:pt x="34925" y="66459"/>
                  <a:pt x="34067" y="68033"/>
                  <a:pt x="33351" y="69465"/>
                </a:cubicBezTo>
                <a:cubicBezTo>
                  <a:pt x="31443" y="73536"/>
                  <a:pt x="27385" y="76024"/>
                  <a:pt x="23089" y="76024"/>
                </a:cubicBezTo>
                <a:cubicBezTo>
                  <a:pt x="22552" y="76024"/>
                  <a:pt x="22011" y="75985"/>
                  <a:pt x="21471" y="75906"/>
                </a:cubicBezTo>
                <a:lnTo>
                  <a:pt x="15173" y="75047"/>
                </a:lnTo>
                <a:cubicBezTo>
                  <a:pt x="14730" y="74999"/>
                  <a:pt x="14290" y="74975"/>
                  <a:pt x="13855" y="74975"/>
                </a:cubicBezTo>
                <a:cubicBezTo>
                  <a:pt x="7823" y="74975"/>
                  <a:pt x="2682" y="79498"/>
                  <a:pt x="2147" y="85639"/>
                </a:cubicBezTo>
                <a:lnTo>
                  <a:pt x="573" y="102958"/>
                </a:lnTo>
                <a:cubicBezTo>
                  <a:pt x="0" y="109542"/>
                  <a:pt x="5153" y="115268"/>
                  <a:pt x="11738" y="115554"/>
                </a:cubicBezTo>
                <a:lnTo>
                  <a:pt x="18036" y="115840"/>
                </a:lnTo>
                <a:cubicBezTo>
                  <a:pt x="23045" y="115984"/>
                  <a:pt x="27339" y="119419"/>
                  <a:pt x="28771" y="124142"/>
                </a:cubicBezTo>
                <a:cubicBezTo>
                  <a:pt x="29200" y="125860"/>
                  <a:pt x="29773" y="127434"/>
                  <a:pt x="30345" y="129152"/>
                </a:cubicBezTo>
                <a:cubicBezTo>
                  <a:pt x="31920" y="133875"/>
                  <a:pt x="30345" y="139028"/>
                  <a:pt x="26337" y="142034"/>
                </a:cubicBezTo>
                <a:lnTo>
                  <a:pt x="21328" y="146042"/>
                </a:lnTo>
                <a:cubicBezTo>
                  <a:pt x="16032" y="150050"/>
                  <a:pt x="15316" y="157636"/>
                  <a:pt x="19610" y="162789"/>
                </a:cubicBezTo>
                <a:lnTo>
                  <a:pt x="30775" y="175957"/>
                </a:lnTo>
                <a:cubicBezTo>
                  <a:pt x="33020" y="178745"/>
                  <a:pt x="36313" y="180150"/>
                  <a:pt x="39634" y="180150"/>
                </a:cubicBezTo>
                <a:cubicBezTo>
                  <a:pt x="42451" y="180150"/>
                  <a:pt x="45288" y="179139"/>
                  <a:pt x="47521" y="177102"/>
                </a:cubicBezTo>
                <a:lnTo>
                  <a:pt x="52102" y="172808"/>
                </a:lnTo>
                <a:cubicBezTo>
                  <a:pt x="54335" y="170747"/>
                  <a:pt x="57134" y="169717"/>
                  <a:pt x="59975" y="169717"/>
                </a:cubicBezTo>
                <a:cubicBezTo>
                  <a:pt x="61869" y="169717"/>
                  <a:pt x="63782" y="170175"/>
                  <a:pt x="65556" y="171091"/>
                </a:cubicBezTo>
                <a:cubicBezTo>
                  <a:pt x="66988" y="171949"/>
                  <a:pt x="68562" y="172808"/>
                  <a:pt x="70137" y="173524"/>
                </a:cubicBezTo>
                <a:cubicBezTo>
                  <a:pt x="74574" y="175671"/>
                  <a:pt x="77150" y="180538"/>
                  <a:pt x="76578" y="185404"/>
                </a:cubicBezTo>
                <a:lnTo>
                  <a:pt x="75719" y="191702"/>
                </a:lnTo>
                <a:cubicBezTo>
                  <a:pt x="74860" y="198286"/>
                  <a:pt x="79727" y="204155"/>
                  <a:pt x="86311" y="204727"/>
                </a:cubicBezTo>
                <a:lnTo>
                  <a:pt x="103487" y="206302"/>
                </a:lnTo>
                <a:cubicBezTo>
                  <a:pt x="103830" y="206331"/>
                  <a:pt x="104170" y="206345"/>
                  <a:pt x="104508" y="206345"/>
                </a:cubicBezTo>
                <a:cubicBezTo>
                  <a:pt x="110784" y="206345"/>
                  <a:pt x="115955" y="201386"/>
                  <a:pt x="116226" y="195137"/>
                </a:cubicBezTo>
                <a:lnTo>
                  <a:pt x="116513" y="188839"/>
                </a:lnTo>
                <a:cubicBezTo>
                  <a:pt x="116656" y="183830"/>
                  <a:pt x="119948" y="179536"/>
                  <a:pt x="124814" y="178104"/>
                </a:cubicBezTo>
                <a:cubicBezTo>
                  <a:pt x="126389" y="177675"/>
                  <a:pt x="128107" y="177102"/>
                  <a:pt x="129681" y="176530"/>
                </a:cubicBezTo>
                <a:cubicBezTo>
                  <a:pt x="130897" y="176124"/>
                  <a:pt x="132142" y="175928"/>
                  <a:pt x="133372" y="175928"/>
                </a:cubicBezTo>
                <a:cubicBezTo>
                  <a:pt x="136916" y="175928"/>
                  <a:pt x="140331" y="177562"/>
                  <a:pt x="142563" y="180538"/>
                </a:cubicBezTo>
                <a:lnTo>
                  <a:pt x="146428" y="185547"/>
                </a:lnTo>
                <a:cubicBezTo>
                  <a:pt x="148785" y="188473"/>
                  <a:pt x="152249" y="190014"/>
                  <a:pt x="155720" y="190014"/>
                </a:cubicBezTo>
                <a:cubicBezTo>
                  <a:pt x="158363" y="190014"/>
                  <a:pt x="161009" y="189121"/>
                  <a:pt x="163175" y="187265"/>
                </a:cubicBezTo>
                <a:lnTo>
                  <a:pt x="176486" y="176100"/>
                </a:lnTo>
                <a:cubicBezTo>
                  <a:pt x="181496" y="171806"/>
                  <a:pt x="182068" y="164220"/>
                  <a:pt x="177488" y="159354"/>
                </a:cubicBezTo>
                <a:lnTo>
                  <a:pt x="173337" y="154773"/>
                </a:lnTo>
                <a:cubicBezTo>
                  <a:pt x="169902" y="151052"/>
                  <a:pt x="169186" y="145613"/>
                  <a:pt x="171620" y="141318"/>
                </a:cubicBezTo>
                <a:cubicBezTo>
                  <a:pt x="172478" y="139744"/>
                  <a:pt x="173337" y="138313"/>
                  <a:pt x="174053" y="136738"/>
                </a:cubicBezTo>
                <a:cubicBezTo>
                  <a:pt x="175961" y="132667"/>
                  <a:pt x="180019" y="130179"/>
                  <a:pt x="184315" y="130179"/>
                </a:cubicBezTo>
                <a:cubicBezTo>
                  <a:pt x="184852" y="130179"/>
                  <a:pt x="185392" y="130218"/>
                  <a:pt x="185933" y="130297"/>
                </a:cubicBezTo>
                <a:lnTo>
                  <a:pt x="192231" y="131156"/>
                </a:lnTo>
                <a:cubicBezTo>
                  <a:pt x="192739" y="131222"/>
                  <a:pt x="193242" y="131254"/>
                  <a:pt x="193739" y="131254"/>
                </a:cubicBezTo>
                <a:cubicBezTo>
                  <a:pt x="199689" y="131254"/>
                  <a:pt x="204728" y="126641"/>
                  <a:pt x="205256" y="120564"/>
                </a:cubicBezTo>
                <a:lnTo>
                  <a:pt x="206831" y="103245"/>
                </a:lnTo>
                <a:cubicBezTo>
                  <a:pt x="207403" y="96660"/>
                  <a:pt x="202251" y="90935"/>
                  <a:pt x="195666" y="90649"/>
                </a:cubicBezTo>
                <a:lnTo>
                  <a:pt x="189368" y="90362"/>
                </a:lnTo>
                <a:cubicBezTo>
                  <a:pt x="184359" y="90219"/>
                  <a:pt x="180065" y="86927"/>
                  <a:pt x="178633" y="82060"/>
                </a:cubicBezTo>
                <a:cubicBezTo>
                  <a:pt x="178204" y="80343"/>
                  <a:pt x="177631" y="78768"/>
                  <a:pt x="177059" y="77194"/>
                </a:cubicBezTo>
                <a:cubicBezTo>
                  <a:pt x="175484" y="72470"/>
                  <a:pt x="177059" y="67174"/>
                  <a:pt x="181067" y="64169"/>
                </a:cubicBezTo>
                <a:lnTo>
                  <a:pt x="185933" y="60447"/>
                </a:lnTo>
                <a:cubicBezTo>
                  <a:pt x="191229" y="56296"/>
                  <a:pt x="192088" y="48710"/>
                  <a:pt x="187794" y="43700"/>
                </a:cubicBezTo>
                <a:lnTo>
                  <a:pt x="176629" y="30389"/>
                </a:lnTo>
                <a:cubicBezTo>
                  <a:pt x="174288" y="27657"/>
                  <a:pt x="170967" y="26244"/>
                  <a:pt x="167642" y="26244"/>
                </a:cubicBezTo>
                <a:cubicBezTo>
                  <a:pt x="164870" y="26244"/>
                  <a:pt x="162095" y="27226"/>
                  <a:pt x="159883" y="29244"/>
                </a:cubicBezTo>
                <a:lnTo>
                  <a:pt x="155302" y="33538"/>
                </a:lnTo>
                <a:cubicBezTo>
                  <a:pt x="153069" y="35599"/>
                  <a:pt x="150218" y="36629"/>
                  <a:pt x="147367" y="36629"/>
                </a:cubicBezTo>
                <a:cubicBezTo>
                  <a:pt x="145466" y="36629"/>
                  <a:pt x="143565" y="36171"/>
                  <a:pt x="141847" y="35255"/>
                </a:cubicBezTo>
                <a:cubicBezTo>
                  <a:pt x="140273" y="34396"/>
                  <a:pt x="138842" y="33538"/>
                  <a:pt x="137267" y="32822"/>
                </a:cubicBezTo>
                <a:cubicBezTo>
                  <a:pt x="132687" y="30675"/>
                  <a:pt x="130110" y="25808"/>
                  <a:pt x="130826" y="20942"/>
                </a:cubicBezTo>
                <a:lnTo>
                  <a:pt x="131685" y="14644"/>
                </a:lnTo>
                <a:cubicBezTo>
                  <a:pt x="132544" y="8060"/>
                  <a:pt x="127677" y="2191"/>
                  <a:pt x="121093" y="1618"/>
                </a:cubicBezTo>
                <a:lnTo>
                  <a:pt x="103774" y="44"/>
                </a:lnTo>
                <a:cubicBezTo>
                  <a:pt x="103438" y="15"/>
                  <a:pt x="103104" y="1"/>
                  <a:pt x="102774" y="1"/>
                </a:cubicBezTo>
                <a:close/>
              </a:path>
            </a:pathLst>
          </a:custGeom>
          <a:solidFill>
            <a:srgbClr val="761C81">
              <a:alpha val="40000"/>
            </a:srgb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2" name="Google Shape;142;p16"/>
          <p:cNvSpPr txBox="1">
            <a:spLocks noGrp="1"/>
          </p:cNvSpPr>
          <p:nvPr>
            <p:ph type="title"/>
          </p:nvPr>
        </p:nvSpPr>
        <p:spPr>
          <a:xfrm>
            <a:off x="719999" y="539500"/>
            <a:ext cx="5113641" cy="78408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Improving the model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143" name="Google Shape;143;p16"/>
          <p:cNvSpPr txBox="1">
            <a:spLocks noGrp="1"/>
          </p:cNvSpPr>
          <p:nvPr>
            <p:ph type="body" idx="1"/>
          </p:nvPr>
        </p:nvSpPr>
        <p:spPr>
          <a:xfrm>
            <a:off x="720000" y="1909375"/>
            <a:ext cx="6233400" cy="251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dirty="0"/>
              <a:t>Preprocessing: Implementing data preprocessing techniques and utilizing the </a:t>
            </a:r>
            <a:r>
              <a:rPr lang="en-US" dirty="0" err="1"/>
              <a:t>ImageDataGenerator</a:t>
            </a:r>
            <a:r>
              <a:rPr lang="en-US" dirty="0"/>
              <a:t> in </a:t>
            </a:r>
            <a:r>
              <a:rPr lang="en-US" dirty="0" err="1"/>
              <a:t>Keras</a:t>
            </a:r>
            <a:r>
              <a:rPr lang="en-US" dirty="0"/>
              <a:t> to apply various actions on our data, enabling us to monitor the model's performance. These actions include rotation, shifting, flipping, zooming, and resizing.</a:t>
            </a:r>
            <a:endParaRPr lang="en-US"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endParaRPr lang="en-US"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dirty="0"/>
              <a:t>Testing different Hyperparameters: Experimenting with various hyperparameters, such as the number of iterations, activation function, batch size, and more, to optimize the model's performance.</a:t>
            </a:r>
            <a:endParaRPr lang="en-US" dirty="0"/>
          </a:p>
        </p:txBody>
      </p:sp>
      <p:sp>
        <p:nvSpPr>
          <p:cNvPr id="144" name="Google Shape;144;p16"/>
          <p:cNvSpPr/>
          <p:nvPr/>
        </p:nvSpPr>
        <p:spPr>
          <a:xfrm>
            <a:off x="7546751" y="940338"/>
            <a:ext cx="213431" cy="214685"/>
          </a:xfrm>
          <a:custGeom>
            <a:avLst/>
            <a:gdLst/>
            <a:ahLst/>
            <a:cxnLst/>
            <a:rect l="l" t="t" r="r" b="b"/>
            <a:pathLst>
              <a:path w="3065" h="3083" fill="none" extrusionOk="0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5" name="Google Shape;145;p16"/>
          <p:cNvSpPr/>
          <p:nvPr/>
        </p:nvSpPr>
        <p:spPr>
          <a:xfrm>
            <a:off x="7093638" y="832531"/>
            <a:ext cx="107827" cy="107819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6" name="Google Shape;146;p16"/>
          <p:cNvSpPr/>
          <p:nvPr/>
        </p:nvSpPr>
        <p:spPr>
          <a:xfrm rot="-1685758">
            <a:off x="8328153" y="1334059"/>
            <a:ext cx="59549" cy="60168"/>
          </a:xfrm>
          <a:custGeom>
            <a:avLst/>
            <a:gdLst/>
            <a:ahLst/>
            <a:cxnLst/>
            <a:rect l="l" t="t" r="r" b="b"/>
            <a:pathLst>
              <a:path w="1729" h="1747" fill="none" extrusionOk="0">
                <a:moveTo>
                  <a:pt x="1729" y="749"/>
                </a:moveTo>
                <a:cubicBezTo>
                  <a:pt x="1729" y="1408"/>
                  <a:pt x="927" y="1746"/>
                  <a:pt x="464" y="1265"/>
                </a:cubicBezTo>
                <a:cubicBezTo>
                  <a:pt x="1" y="802"/>
                  <a:pt x="322" y="1"/>
                  <a:pt x="998" y="1"/>
                </a:cubicBezTo>
                <a:cubicBezTo>
                  <a:pt x="1408" y="1"/>
                  <a:pt x="1729" y="339"/>
                  <a:pt x="1729" y="749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7" name="Google Shape;147;p16"/>
          <p:cNvSpPr/>
          <p:nvPr/>
        </p:nvSpPr>
        <p:spPr>
          <a:xfrm>
            <a:off x="8104063" y="726960"/>
            <a:ext cx="213431" cy="213401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48" name="Google Shape;148;p16"/>
          <p:cNvGrpSpPr/>
          <p:nvPr/>
        </p:nvGrpSpPr>
        <p:grpSpPr>
          <a:xfrm>
            <a:off x="7862872" y="3134764"/>
            <a:ext cx="695830" cy="243805"/>
            <a:chOff x="2271950" y="2722775"/>
            <a:chExt cx="575875" cy="201775"/>
          </a:xfrm>
        </p:grpSpPr>
        <p:sp>
          <p:nvSpPr>
            <p:cNvPr id="149" name="Google Shape;149;p16"/>
            <p:cNvSpPr/>
            <p:nvPr/>
          </p:nvSpPr>
          <p:spPr>
            <a:xfrm>
              <a:off x="2562325" y="2722775"/>
              <a:ext cx="285500" cy="201775"/>
            </a:xfrm>
            <a:custGeom>
              <a:avLst/>
              <a:gdLst/>
              <a:ahLst/>
              <a:cxnLst/>
              <a:rect l="l" t="t" r="r" b="b"/>
              <a:pathLst>
                <a:path w="11420" h="8071" fill="none" extrusionOk="0">
                  <a:moveTo>
                    <a:pt x="0" y="0"/>
                  </a:moveTo>
                  <a:cubicBezTo>
                    <a:pt x="2280" y="0"/>
                    <a:pt x="4240" y="1639"/>
                    <a:pt x="4668" y="3884"/>
                  </a:cubicBezTo>
                  <a:cubicBezTo>
                    <a:pt x="6395" y="3403"/>
                    <a:pt x="8177" y="4418"/>
                    <a:pt x="8640" y="6164"/>
                  </a:cubicBezTo>
                  <a:cubicBezTo>
                    <a:pt x="9976" y="5594"/>
                    <a:pt x="11419" y="6645"/>
                    <a:pt x="11294" y="8070"/>
                  </a:cubicBezTo>
                  <a:lnTo>
                    <a:pt x="8444" y="807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0" name="Google Shape;150;p16"/>
            <p:cNvSpPr/>
            <p:nvPr/>
          </p:nvSpPr>
          <p:spPr>
            <a:xfrm>
              <a:off x="2501750" y="2722775"/>
              <a:ext cx="36100" cy="13375"/>
            </a:xfrm>
            <a:custGeom>
              <a:avLst/>
              <a:gdLst/>
              <a:ahLst/>
              <a:cxnLst/>
              <a:rect l="l" t="t" r="r" b="b"/>
              <a:pathLst>
                <a:path w="1444" h="535" fill="none" extrusionOk="0">
                  <a:moveTo>
                    <a:pt x="1443" y="0"/>
                  </a:moveTo>
                  <a:cubicBezTo>
                    <a:pt x="1443" y="0"/>
                    <a:pt x="428" y="107"/>
                    <a:pt x="0" y="535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1" name="Google Shape;151;p16"/>
            <p:cNvSpPr/>
            <p:nvPr/>
          </p:nvSpPr>
          <p:spPr>
            <a:xfrm>
              <a:off x="2271950" y="2870625"/>
              <a:ext cx="477450" cy="53475"/>
            </a:xfrm>
            <a:custGeom>
              <a:avLst/>
              <a:gdLst/>
              <a:ahLst/>
              <a:cxnLst/>
              <a:rect l="l" t="t" r="r" b="b"/>
              <a:pathLst>
                <a:path w="19098" h="2139" fill="none" extrusionOk="0">
                  <a:moveTo>
                    <a:pt x="19097" y="2138"/>
                  </a:moveTo>
                  <a:lnTo>
                    <a:pt x="0" y="2138"/>
                  </a:lnTo>
                  <a:cubicBezTo>
                    <a:pt x="0" y="2138"/>
                    <a:pt x="374" y="1"/>
                    <a:pt x="2476" y="179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2" name="Google Shape;152;p16"/>
            <p:cNvSpPr/>
            <p:nvPr/>
          </p:nvSpPr>
          <p:spPr>
            <a:xfrm>
              <a:off x="2709725" y="2836775"/>
              <a:ext cx="39675" cy="20950"/>
            </a:xfrm>
            <a:custGeom>
              <a:avLst/>
              <a:gdLst/>
              <a:ahLst/>
              <a:cxnLst/>
              <a:rect l="l" t="t" r="r" b="b"/>
              <a:pathLst>
                <a:path w="1587" h="838" fill="none" extrusionOk="0">
                  <a:moveTo>
                    <a:pt x="1" y="1"/>
                  </a:moveTo>
                  <a:cubicBezTo>
                    <a:pt x="1" y="1"/>
                    <a:pt x="1159" y="108"/>
                    <a:pt x="1586" y="838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3" name="Google Shape;153;p16"/>
            <p:cNvSpPr/>
            <p:nvPr/>
          </p:nvSpPr>
          <p:spPr>
            <a:xfrm>
              <a:off x="2375275" y="2798475"/>
              <a:ext cx="85075" cy="27200"/>
            </a:xfrm>
            <a:custGeom>
              <a:avLst/>
              <a:gdLst/>
              <a:ahLst/>
              <a:cxnLst/>
              <a:rect l="l" t="t" r="r" b="b"/>
              <a:pathLst>
                <a:path w="3403" h="1088" fill="none" extrusionOk="0">
                  <a:moveTo>
                    <a:pt x="3403" y="357"/>
                  </a:moveTo>
                  <a:cubicBezTo>
                    <a:pt x="3403" y="357"/>
                    <a:pt x="1301" y="1"/>
                    <a:pt x="0" y="1087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54" name="Google Shape;154;p16"/>
          <p:cNvSpPr/>
          <p:nvPr/>
        </p:nvSpPr>
        <p:spPr>
          <a:xfrm rot="7201932">
            <a:off x="8171962" y="1678403"/>
            <a:ext cx="371928" cy="370031"/>
          </a:xfrm>
          <a:custGeom>
            <a:avLst/>
            <a:gdLst/>
            <a:ahLst/>
            <a:cxnLst/>
            <a:rect l="l" t="t" r="r" b="b"/>
            <a:pathLst>
              <a:path w="207404" h="206346" extrusionOk="0">
                <a:moveTo>
                  <a:pt x="103944" y="65896"/>
                </a:moveTo>
                <a:cubicBezTo>
                  <a:pt x="114099" y="65896"/>
                  <a:pt x="124406" y="70041"/>
                  <a:pt x="132114" y="79198"/>
                </a:cubicBezTo>
                <a:cubicBezTo>
                  <a:pt x="145426" y="94943"/>
                  <a:pt x="143422" y="118417"/>
                  <a:pt x="127677" y="131728"/>
                </a:cubicBezTo>
                <a:lnTo>
                  <a:pt x="127677" y="131585"/>
                </a:lnTo>
                <a:cubicBezTo>
                  <a:pt x="120415" y="137698"/>
                  <a:pt x="112071" y="140425"/>
                  <a:pt x="103930" y="140425"/>
                </a:cubicBezTo>
                <a:cubicBezTo>
                  <a:pt x="83668" y="140425"/>
                  <a:pt x="64659" y="123539"/>
                  <a:pt x="66701" y="99952"/>
                </a:cubicBezTo>
                <a:cubicBezTo>
                  <a:pt x="68530" y="78838"/>
                  <a:pt x="86000" y="65896"/>
                  <a:pt x="103944" y="65896"/>
                </a:cubicBezTo>
                <a:close/>
                <a:moveTo>
                  <a:pt x="102774" y="1"/>
                </a:moveTo>
                <a:cubicBezTo>
                  <a:pt x="96620" y="1"/>
                  <a:pt x="91449" y="4960"/>
                  <a:pt x="91178" y="11209"/>
                </a:cubicBezTo>
                <a:lnTo>
                  <a:pt x="90891" y="17507"/>
                </a:lnTo>
                <a:cubicBezTo>
                  <a:pt x="90748" y="22516"/>
                  <a:pt x="87456" y="26810"/>
                  <a:pt x="82589" y="28242"/>
                </a:cubicBezTo>
                <a:cubicBezTo>
                  <a:pt x="81015" y="28671"/>
                  <a:pt x="79297" y="29244"/>
                  <a:pt x="77723" y="29816"/>
                </a:cubicBezTo>
                <a:cubicBezTo>
                  <a:pt x="76506" y="30222"/>
                  <a:pt x="75252" y="30418"/>
                  <a:pt x="74008" y="30418"/>
                </a:cubicBezTo>
                <a:cubicBezTo>
                  <a:pt x="70424" y="30418"/>
                  <a:pt x="66929" y="28784"/>
                  <a:pt x="64698" y="25808"/>
                </a:cubicBezTo>
                <a:lnTo>
                  <a:pt x="60976" y="20799"/>
                </a:lnTo>
                <a:cubicBezTo>
                  <a:pt x="58608" y="17777"/>
                  <a:pt x="55122" y="16200"/>
                  <a:pt x="51633" y="16200"/>
                </a:cubicBezTo>
                <a:cubicBezTo>
                  <a:pt x="49008" y="16200"/>
                  <a:pt x="46381" y="17094"/>
                  <a:pt x="44229" y="18938"/>
                </a:cubicBezTo>
                <a:lnTo>
                  <a:pt x="30918" y="30102"/>
                </a:lnTo>
                <a:cubicBezTo>
                  <a:pt x="25908" y="34396"/>
                  <a:pt x="25335" y="41983"/>
                  <a:pt x="29773" y="46849"/>
                </a:cubicBezTo>
                <a:lnTo>
                  <a:pt x="34067" y="51573"/>
                </a:lnTo>
                <a:cubicBezTo>
                  <a:pt x="37502" y="55151"/>
                  <a:pt x="38218" y="60590"/>
                  <a:pt x="35784" y="64884"/>
                </a:cubicBezTo>
                <a:cubicBezTo>
                  <a:pt x="34925" y="66459"/>
                  <a:pt x="34067" y="68033"/>
                  <a:pt x="33351" y="69465"/>
                </a:cubicBezTo>
                <a:cubicBezTo>
                  <a:pt x="31443" y="73536"/>
                  <a:pt x="27385" y="76024"/>
                  <a:pt x="23089" y="76024"/>
                </a:cubicBezTo>
                <a:cubicBezTo>
                  <a:pt x="22552" y="76024"/>
                  <a:pt x="22011" y="75985"/>
                  <a:pt x="21471" y="75906"/>
                </a:cubicBezTo>
                <a:lnTo>
                  <a:pt x="15173" y="75047"/>
                </a:lnTo>
                <a:cubicBezTo>
                  <a:pt x="14730" y="74999"/>
                  <a:pt x="14290" y="74975"/>
                  <a:pt x="13855" y="74975"/>
                </a:cubicBezTo>
                <a:cubicBezTo>
                  <a:pt x="7823" y="74975"/>
                  <a:pt x="2682" y="79498"/>
                  <a:pt x="2147" y="85639"/>
                </a:cubicBezTo>
                <a:lnTo>
                  <a:pt x="573" y="102958"/>
                </a:lnTo>
                <a:cubicBezTo>
                  <a:pt x="0" y="109542"/>
                  <a:pt x="5153" y="115268"/>
                  <a:pt x="11738" y="115554"/>
                </a:cubicBezTo>
                <a:lnTo>
                  <a:pt x="18036" y="115840"/>
                </a:lnTo>
                <a:cubicBezTo>
                  <a:pt x="23045" y="115984"/>
                  <a:pt x="27339" y="119419"/>
                  <a:pt x="28771" y="124142"/>
                </a:cubicBezTo>
                <a:cubicBezTo>
                  <a:pt x="29200" y="125860"/>
                  <a:pt x="29773" y="127434"/>
                  <a:pt x="30345" y="129152"/>
                </a:cubicBezTo>
                <a:cubicBezTo>
                  <a:pt x="31920" y="133875"/>
                  <a:pt x="30345" y="139028"/>
                  <a:pt x="26337" y="142034"/>
                </a:cubicBezTo>
                <a:lnTo>
                  <a:pt x="21328" y="146042"/>
                </a:lnTo>
                <a:cubicBezTo>
                  <a:pt x="16032" y="150050"/>
                  <a:pt x="15316" y="157636"/>
                  <a:pt x="19610" y="162789"/>
                </a:cubicBezTo>
                <a:lnTo>
                  <a:pt x="30775" y="175957"/>
                </a:lnTo>
                <a:cubicBezTo>
                  <a:pt x="33020" y="178745"/>
                  <a:pt x="36313" y="180150"/>
                  <a:pt x="39634" y="180150"/>
                </a:cubicBezTo>
                <a:cubicBezTo>
                  <a:pt x="42451" y="180150"/>
                  <a:pt x="45288" y="179139"/>
                  <a:pt x="47521" y="177102"/>
                </a:cubicBezTo>
                <a:lnTo>
                  <a:pt x="52102" y="172808"/>
                </a:lnTo>
                <a:cubicBezTo>
                  <a:pt x="54335" y="170747"/>
                  <a:pt x="57134" y="169717"/>
                  <a:pt x="59975" y="169717"/>
                </a:cubicBezTo>
                <a:cubicBezTo>
                  <a:pt x="61869" y="169717"/>
                  <a:pt x="63782" y="170175"/>
                  <a:pt x="65556" y="171091"/>
                </a:cubicBezTo>
                <a:cubicBezTo>
                  <a:pt x="66988" y="171949"/>
                  <a:pt x="68562" y="172808"/>
                  <a:pt x="70137" y="173524"/>
                </a:cubicBezTo>
                <a:cubicBezTo>
                  <a:pt x="74574" y="175671"/>
                  <a:pt x="77150" y="180538"/>
                  <a:pt x="76578" y="185404"/>
                </a:cubicBezTo>
                <a:lnTo>
                  <a:pt x="75719" y="191702"/>
                </a:lnTo>
                <a:cubicBezTo>
                  <a:pt x="74860" y="198286"/>
                  <a:pt x="79727" y="204155"/>
                  <a:pt x="86311" y="204727"/>
                </a:cubicBezTo>
                <a:lnTo>
                  <a:pt x="103487" y="206302"/>
                </a:lnTo>
                <a:cubicBezTo>
                  <a:pt x="103830" y="206331"/>
                  <a:pt x="104170" y="206345"/>
                  <a:pt x="104508" y="206345"/>
                </a:cubicBezTo>
                <a:cubicBezTo>
                  <a:pt x="110784" y="206345"/>
                  <a:pt x="115955" y="201386"/>
                  <a:pt x="116226" y="195137"/>
                </a:cubicBezTo>
                <a:lnTo>
                  <a:pt x="116513" y="188839"/>
                </a:lnTo>
                <a:cubicBezTo>
                  <a:pt x="116656" y="183830"/>
                  <a:pt x="119948" y="179536"/>
                  <a:pt x="124814" y="178104"/>
                </a:cubicBezTo>
                <a:cubicBezTo>
                  <a:pt x="126389" y="177675"/>
                  <a:pt x="128107" y="177102"/>
                  <a:pt x="129681" y="176530"/>
                </a:cubicBezTo>
                <a:cubicBezTo>
                  <a:pt x="130897" y="176124"/>
                  <a:pt x="132142" y="175928"/>
                  <a:pt x="133372" y="175928"/>
                </a:cubicBezTo>
                <a:cubicBezTo>
                  <a:pt x="136916" y="175928"/>
                  <a:pt x="140331" y="177562"/>
                  <a:pt x="142563" y="180538"/>
                </a:cubicBezTo>
                <a:lnTo>
                  <a:pt x="146428" y="185547"/>
                </a:lnTo>
                <a:cubicBezTo>
                  <a:pt x="148785" y="188473"/>
                  <a:pt x="152249" y="190014"/>
                  <a:pt x="155720" y="190014"/>
                </a:cubicBezTo>
                <a:cubicBezTo>
                  <a:pt x="158363" y="190014"/>
                  <a:pt x="161009" y="189121"/>
                  <a:pt x="163175" y="187265"/>
                </a:cubicBezTo>
                <a:lnTo>
                  <a:pt x="176486" y="176100"/>
                </a:lnTo>
                <a:cubicBezTo>
                  <a:pt x="181496" y="171806"/>
                  <a:pt x="182068" y="164220"/>
                  <a:pt x="177488" y="159354"/>
                </a:cubicBezTo>
                <a:lnTo>
                  <a:pt x="173337" y="154773"/>
                </a:lnTo>
                <a:cubicBezTo>
                  <a:pt x="169902" y="151052"/>
                  <a:pt x="169186" y="145613"/>
                  <a:pt x="171620" y="141318"/>
                </a:cubicBezTo>
                <a:cubicBezTo>
                  <a:pt x="172478" y="139744"/>
                  <a:pt x="173337" y="138313"/>
                  <a:pt x="174053" y="136738"/>
                </a:cubicBezTo>
                <a:cubicBezTo>
                  <a:pt x="175961" y="132667"/>
                  <a:pt x="180019" y="130179"/>
                  <a:pt x="184315" y="130179"/>
                </a:cubicBezTo>
                <a:cubicBezTo>
                  <a:pt x="184852" y="130179"/>
                  <a:pt x="185392" y="130218"/>
                  <a:pt x="185933" y="130297"/>
                </a:cubicBezTo>
                <a:lnTo>
                  <a:pt x="192231" y="131156"/>
                </a:lnTo>
                <a:cubicBezTo>
                  <a:pt x="192739" y="131222"/>
                  <a:pt x="193242" y="131254"/>
                  <a:pt x="193739" y="131254"/>
                </a:cubicBezTo>
                <a:cubicBezTo>
                  <a:pt x="199689" y="131254"/>
                  <a:pt x="204728" y="126641"/>
                  <a:pt x="205256" y="120564"/>
                </a:cubicBezTo>
                <a:lnTo>
                  <a:pt x="206831" y="103245"/>
                </a:lnTo>
                <a:cubicBezTo>
                  <a:pt x="207403" y="96660"/>
                  <a:pt x="202251" y="90935"/>
                  <a:pt x="195666" y="90649"/>
                </a:cubicBezTo>
                <a:lnTo>
                  <a:pt x="189368" y="90362"/>
                </a:lnTo>
                <a:cubicBezTo>
                  <a:pt x="184359" y="90219"/>
                  <a:pt x="180065" y="86927"/>
                  <a:pt x="178633" y="82060"/>
                </a:cubicBezTo>
                <a:cubicBezTo>
                  <a:pt x="178204" y="80343"/>
                  <a:pt x="177631" y="78768"/>
                  <a:pt x="177059" y="77194"/>
                </a:cubicBezTo>
                <a:cubicBezTo>
                  <a:pt x="175484" y="72470"/>
                  <a:pt x="177059" y="67174"/>
                  <a:pt x="181067" y="64169"/>
                </a:cubicBezTo>
                <a:lnTo>
                  <a:pt x="185933" y="60447"/>
                </a:lnTo>
                <a:cubicBezTo>
                  <a:pt x="191229" y="56296"/>
                  <a:pt x="192088" y="48710"/>
                  <a:pt x="187794" y="43700"/>
                </a:cubicBezTo>
                <a:lnTo>
                  <a:pt x="176629" y="30389"/>
                </a:lnTo>
                <a:cubicBezTo>
                  <a:pt x="174288" y="27657"/>
                  <a:pt x="170967" y="26244"/>
                  <a:pt x="167642" y="26244"/>
                </a:cubicBezTo>
                <a:cubicBezTo>
                  <a:pt x="164870" y="26244"/>
                  <a:pt x="162095" y="27226"/>
                  <a:pt x="159883" y="29244"/>
                </a:cubicBezTo>
                <a:lnTo>
                  <a:pt x="155302" y="33538"/>
                </a:lnTo>
                <a:cubicBezTo>
                  <a:pt x="153069" y="35599"/>
                  <a:pt x="150218" y="36629"/>
                  <a:pt x="147367" y="36629"/>
                </a:cubicBezTo>
                <a:cubicBezTo>
                  <a:pt x="145466" y="36629"/>
                  <a:pt x="143565" y="36171"/>
                  <a:pt x="141847" y="35255"/>
                </a:cubicBezTo>
                <a:cubicBezTo>
                  <a:pt x="140273" y="34396"/>
                  <a:pt x="138842" y="33538"/>
                  <a:pt x="137267" y="32822"/>
                </a:cubicBezTo>
                <a:cubicBezTo>
                  <a:pt x="132687" y="30675"/>
                  <a:pt x="130110" y="25808"/>
                  <a:pt x="130826" y="20942"/>
                </a:cubicBezTo>
                <a:lnTo>
                  <a:pt x="131685" y="14644"/>
                </a:lnTo>
                <a:cubicBezTo>
                  <a:pt x="132544" y="8060"/>
                  <a:pt x="127677" y="2191"/>
                  <a:pt x="121093" y="1618"/>
                </a:cubicBezTo>
                <a:lnTo>
                  <a:pt x="103774" y="44"/>
                </a:lnTo>
                <a:cubicBezTo>
                  <a:pt x="103438" y="15"/>
                  <a:pt x="103104" y="1"/>
                  <a:pt x="102774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55" name="Google Shape;155;p16"/>
          <p:cNvSpPr/>
          <p:nvPr/>
        </p:nvSpPr>
        <p:spPr>
          <a:xfrm rot="7198898">
            <a:off x="7394787" y="2161519"/>
            <a:ext cx="700377" cy="696805"/>
          </a:xfrm>
          <a:custGeom>
            <a:avLst/>
            <a:gdLst/>
            <a:ahLst/>
            <a:cxnLst/>
            <a:rect l="l" t="t" r="r" b="b"/>
            <a:pathLst>
              <a:path w="207404" h="206346" extrusionOk="0">
                <a:moveTo>
                  <a:pt x="103944" y="65896"/>
                </a:moveTo>
                <a:cubicBezTo>
                  <a:pt x="114099" y="65896"/>
                  <a:pt x="124406" y="70041"/>
                  <a:pt x="132114" y="79198"/>
                </a:cubicBezTo>
                <a:cubicBezTo>
                  <a:pt x="145426" y="94943"/>
                  <a:pt x="143422" y="118417"/>
                  <a:pt x="127677" y="131728"/>
                </a:cubicBezTo>
                <a:lnTo>
                  <a:pt x="127677" y="131585"/>
                </a:lnTo>
                <a:cubicBezTo>
                  <a:pt x="120415" y="137698"/>
                  <a:pt x="112071" y="140425"/>
                  <a:pt x="103930" y="140425"/>
                </a:cubicBezTo>
                <a:cubicBezTo>
                  <a:pt x="83668" y="140425"/>
                  <a:pt x="64659" y="123539"/>
                  <a:pt x="66701" y="99952"/>
                </a:cubicBezTo>
                <a:cubicBezTo>
                  <a:pt x="68530" y="78838"/>
                  <a:pt x="86000" y="65896"/>
                  <a:pt x="103944" y="65896"/>
                </a:cubicBezTo>
                <a:close/>
                <a:moveTo>
                  <a:pt x="102774" y="1"/>
                </a:moveTo>
                <a:cubicBezTo>
                  <a:pt x="96620" y="1"/>
                  <a:pt x="91449" y="4960"/>
                  <a:pt x="91178" y="11209"/>
                </a:cubicBezTo>
                <a:lnTo>
                  <a:pt x="90891" y="17507"/>
                </a:lnTo>
                <a:cubicBezTo>
                  <a:pt x="90748" y="22516"/>
                  <a:pt x="87456" y="26810"/>
                  <a:pt x="82589" y="28242"/>
                </a:cubicBezTo>
                <a:cubicBezTo>
                  <a:pt x="81015" y="28671"/>
                  <a:pt x="79297" y="29244"/>
                  <a:pt x="77723" y="29816"/>
                </a:cubicBezTo>
                <a:cubicBezTo>
                  <a:pt x="76506" y="30222"/>
                  <a:pt x="75252" y="30418"/>
                  <a:pt x="74008" y="30418"/>
                </a:cubicBezTo>
                <a:cubicBezTo>
                  <a:pt x="70424" y="30418"/>
                  <a:pt x="66929" y="28784"/>
                  <a:pt x="64698" y="25808"/>
                </a:cubicBezTo>
                <a:lnTo>
                  <a:pt x="60976" y="20799"/>
                </a:lnTo>
                <a:cubicBezTo>
                  <a:pt x="58608" y="17777"/>
                  <a:pt x="55122" y="16200"/>
                  <a:pt x="51633" y="16200"/>
                </a:cubicBezTo>
                <a:cubicBezTo>
                  <a:pt x="49008" y="16200"/>
                  <a:pt x="46381" y="17094"/>
                  <a:pt x="44229" y="18938"/>
                </a:cubicBezTo>
                <a:lnTo>
                  <a:pt x="30918" y="30102"/>
                </a:lnTo>
                <a:cubicBezTo>
                  <a:pt x="25908" y="34396"/>
                  <a:pt x="25335" y="41983"/>
                  <a:pt x="29773" y="46849"/>
                </a:cubicBezTo>
                <a:lnTo>
                  <a:pt x="34067" y="51573"/>
                </a:lnTo>
                <a:cubicBezTo>
                  <a:pt x="37502" y="55151"/>
                  <a:pt x="38218" y="60590"/>
                  <a:pt x="35784" y="64884"/>
                </a:cubicBezTo>
                <a:cubicBezTo>
                  <a:pt x="34925" y="66459"/>
                  <a:pt x="34067" y="68033"/>
                  <a:pt x="33351" y="69465"/>
                </a:cubicBezTo>
                <a:cubicBezTo>
                  <a:pt x="31443" y="73536"/>
                  <a:pt x="27385" y="76024"/>
                  <a:pt x="23089" y="76024"/>
                </a:cubicBezTo>
                <a:cubicBezTo>
                  <a:pt x="22552" y="76024"/>
                  <a:pt x="22011" y="75985"/>
                  <a:pt x="21471" y="75906"/>
                </a:cubicBezTo>
                <a:lnTo>
                  <a:pt x="15173" y="75047"/>
                </a:lnTo>
                <a:cubicBezTo>
                  <a:pt x="14730" y="74999"/>
                  <a:pt x="14290" y="74975"/>
                  <a:pt x="13855" y="74975"/>
                </a:cubicBezTo>
                <a:cubicBezTo>
                  <a:pt x="7823" y="74975"/>
                  <a:pt x="2682" y="79498"/>
                  <a:pt x="2147" y="85639"/>
                </a:cubicBezTo>
                <a:lnTo>
                  <a:pt x="573" y="102958"/>
                </a:lnTo>
                <a:cubicBezTo>
                  <a:pt x="0" y="109542"/>
                  <a:pt x="5153" y="115268"/>
                  <a:pt x="11738" y="115554"/>
                </a:cubicBezTo>
                <a:lnTo>
                  <a:pt x="18036" y="115840"/>
                </a:lnTo>
                <a:cubicBezTo>
                  <a:pt x="23045" y="115984"/>
                  <a:pt x="27339" y="119419"/>
                  <a:pt x="28771" y="124142"/>
                </a:cubicBezTo>
                <a:cubicBezTo>
                  <a:pt x="29200" y="125860"/>
                  <a:pt x="29773" y="127434"/>
                  <a:pt x="30345" y="129152"/>
                </a:cubicBezTo>
                <a:cubicBezTo>
                  <a:pt x="31920" y="133875"/>
                  <a:pt x="30345" y="139028"/>
                  <a:pt x="26337" y="142034"/>
                </a:cubicBezTo>
                <a:lnTo>
                  <a:pt x="21328" y="146042"/>
                </a:lnTo>
                <a:cubicBezTo>
                  <a:pt x="16032" y="150050"/>
                  <a:pt x="15316" y="157636"/>
                  <a:pt x="19610" y="162789"/>
                </a:cubicBezTo>
                <a:lnTo>
                  <a:pt x="30775" y="175957"/>
                </a:lnTo>
                <a:cubicBezTo>
                  <a:pt x="33020" y="178745"/>
                  <a:pt x="36313" y="180150"/>
                  <a:pt x="39634" y="180150"/>
                </a:cubicBezTo>
                <a:cubicBezTo>
                  <a:pt x="42451" y="180150"/>
                  <a:pt x="45288" y="179139"/>
                  <a:pt x="47521" y="177102"/>
                </a:cubicBezTo>
                <a:lnTo>
                  <a:pt x="52102" y="172808"/>
                </a:lnTo>
                <a:cubicBezTo>
                  <a:pt x="54335" y="170747"/>
                  <a:pt x="57134" y="169717"/>
                  <a:pt x="59975" y="169717"/>
                </a:cubicBezTo>
                <a:cubicBezTo>
                  <a:pt x="61869" y="169717"/>
                  <a:pt x="63782" y="170175"/>
                  <a:pt x="65556" y="171091"/>
                </a:cubicBezTo>
                <a:cubicBezTo>
                  <a:pt x="66988" y="171949"/>
                  <a:pt x="68562" y="172808"/>
                  <a:pt x="70137" y="173524"/>
                </a:cubicBezTo>
                <a:cubicBezTo>
                  <a:pt x="74574" y="175671"/>
                  <a:pt x="77150" y="180538"/>
                  <a:pt x="76578" y="185404"/>
                </a:cubicBezTo>
                <a:lnTo>
                  <a:pt x="75719" y="191702"/>
                </a:lnTo>
                <a:cubicBezTo>
                  <a:pt x="74860" y="198286"/>
                  <a:pt x="79727" y="204155"/>
                  <a:pt x="86311" y="204727"/>
                </a:cubicBezTo>
                <a:lnTo>
                  <a:pt x="103487" y="206302"/>
                </a:lnTo>
                <a:cubicBezTo>
                  <a:pt x="103830" y="206331"/>
                  <a:pt x="104170" y="206345"/>
                  <a:pt x="104508" y="206345"/>
                </a:cubicBezTo>
                <a:cubicBezTo>
                  <a:pt x="110784" y="206345"/>
                  <a:pt x="115955" y="201386"/>
                  <a:pt x="116226" y="195137"/>
                </a:cubicBezTo>
                <a:lnTo>
                  <a:pt x="116513" y="188839"/>
                </a:lnTo>
                <a:cubicBezTo>
                  <a:pt x="116656" y="183830"/>
                  <a:pt x="119948" y="179536"/>
                  <a:pt x="124814" y="178104"/>
                </a:cubicBezTo>
                <a:cubicBezTo>
                  <a:pt x="126389" y="177675"/>
                  <a:pt x="128107" y="177102"/>
                  <a:pt x="129681" y="176530"/>
                </a:cubicBezTo>
                <a:cubicBezTo>
                  <a:pt x="130897" y="176124"/>
                  <a:pt x="132142" y="175928"/>
                  <a:pt x="133372" y="175928"/>
                </a:cubicBezTo>
                <a:cubicBezTo>
                  <a:pt x="136916" y="175928"/>
                  <a:pt x="140331" y="177562"/>
                  <a:pt x="142563" y="180538"/>
                </a:cubicBezTo>
                <a:lnTo>
                  <a:pt x="146428" y="185547"/>
                </a:lnTo>
                <a:cubicBezTo>
                  <a:pt x="148785" y="188473"/>
                  <a:pt x="152249" y="190014"/>
                  <a:pt x="155720" y="190014"/>
                </a:cubicBezTo>
                <a:cubicBezTo>
                  <a:pt x="158363" y="190014"/>
                  <a:pt x="161009" y="189121"/>
                  <a:pt x="163175" y="187265"/>
                </a:cubicBezTo>
                <a:lnTo>
                  <a:pt x="176486" y="176100"/>
                </a:lnTo>
                <a:cubicBezTo>
                  <a:pt x="181496" y="171806"/>
                  <a:pt x="182068" y="164220"/>
                  <a:pt x="177488" y="159354"/>
                </a:cubicBezTo>
                <a:lnTo>
                  <a:pt x="173337" y="154773"/>
                </a:lnTo>
                <a:cubicBezTo>
                  <a:pt x="169902" y="151052"/>
                  <a:pt x="169186" y="145613"/>
                  <a:pt x="171620" y="141318"/>
                </a:cubicBezTo>
                <a:cubicBezTo>
                  <a:pt x="172478" y="139744"/>
                  <a:pt x="173337" y="138313"/>
                  <a:pt x="174053" y="136738"/>
                </a:cubicBezTo>
                <a:cubicBezTo>
                  <a:pt x="175961" y="132667"/>
                  <a:pt x="180019" y="130179"/>
                  <a:pt x="184315" y="130179"/>
                </a:cubicBezTo>
                <a:cubicBezTo>
                  <a:pt x="184852" y="130179"/>
                  <a:pt x="185392" y="130218"/>
                  <a:pt x="185933" y="130297"/>
                </a:cubicBezTo>
                <a:lnTo>
                  <a:pt x="192231" y="131156"/>
                </a:lnTo>
                <a:cubicBezTo>
                  <a:pt x="192739" y="131222"/>
                  <a:pt x="193242" y="131254"/>
                  <a:pt x="193739" y="131254"/>
                </a:cubicBezTo>
                <a:cubicBezTo>
                  <a:pt x="199689" y="131254"/>
                  <a:pt x="204728" y="126641"/>
                  <a:pt x="205256" y="120564"/>
                </a:cubicBezTo>
                <a:lnTo>
                  <a:pt x="206831" y="103245"/>
                </a:lnTo>
                <a:cubicBezTo>
                  <a:pt x="207403" y="96660"/>
                  <a:pt x="202251" y="90935"/>
                  <a:pt x="195666" y="90649"/>
                </a:cubicBezTo>
                <a:lnTo>
                  <a:pt x="189368" y="90362"/>
                </a:lnTo>
                <a:cubicBezTo>
                  <a:pt x="184359" y="90219"/>
                  <a:pt x="180065" y="86927"/>
                  <a:pt x="178633" y="82060"/>
                </a:cubicBezTo>
                <a:cubicBezTo>
                  <a:pt x="178204" y="80343"/>
                  <a:pt x="177631" y="78768"/>
                  <a:pt x="177059" y="77194"/>
                </a:cubicBezTo>
                <a:cubicBezTo>
                  <a:pt x="175484" y="72470"/>
                  <a:pt x="177059" y="67174"/>
                  <a:pt x="181067" y="64169"/>
                </a:cubicBezTo>
                <a:lnTo>
                  <a:pt x="185933" y="60447"/>
                </a:lnTo>
                <a:cubicBezTo>
                  <a:pt x="191229" y="56296"/>
                  <a:pt x="192088" y="48710"/>
                  <a:pt x="187794" y="43700"/>
                </a:cubicBezTo>
                <a:lnTo>
                  <a:pt x="176629" y="30389"/>
                </a:lnTo>
                <a:cubicBezTo>
                  <a:pt x="174288" y="27657"/>
                  <a:pt x="170967" y="26244"/>
                  <a:pt x="167642" y="26244"/>
                </a:cubicBezTo>
                <a:cubicBezTo>
                  <a:pt x="164870" y="26244"/>
                  <a:pt x="162095" y="27226"/>
                  <a:pt x="159883" y="29244"/>
                </a:cubicBezTo>
                <a:lnTo>
                  <a:pt x="155302" y="33538"/>
                </a:lnTo>
                <a:cubicBezTo>
                  <a:pt x="153069" y="35599"/>
                  <a:pt x="150218" y="36629"/>
                  <a:pt x="147367" y="36629"/>
                </a:cubicBezTo>
                <a:cubicBezTo>
                  <a:pt x="145466" y="36629"/>
                  <a:pt x="143565" y="36171"/>
                  <a:pt x="141847" y="35255"/>
                </a:cubicBezTo>
                <a:cubicBezTo>
                  <a:pt x="140273" y="34396"/>
                  <a:pt x="138842" y="33538"/>
                  <a:pt x="137267" y="32822"/>
                </a:cubicBezTo>
                <a:cubicBezTo>
                  <a:pt x="132687" y="30675"/>
                  <a:pt x="130110" y="25808"/>
                  <a:pt x="130826" y="20942"/>
                </a:cubicBezTo>
                <a:lnTo>
                  <a:pt x="131685" y="14644"/>
                </a:lnTo>
                <a:cubicBezTo>
                  <a:pt x="132544" y="8060"/>
                  <a:pt x="127677" y="2191"/>
                  <a:pt x="121093" y="1618"/>
                </a:cubicBezTo>
                <a:lnTo>
                  <a:pt x="103774" y="44"/>
                </a:lnTo>
                <a:cubicBezTo>
                  <a:pt x="103438" y="15"/>
                  <a:pt x="103104" y="1"/>
                  <a:pt x="102774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56" name="Google Shape;156;p16"/>
          <p:cNvSpPr/>
          <p:nvPr/>
        </p:nvSpPr>
        <p:spPr>
          <a:xfrm rot="-1685758">
            <a:off x="7153853" y="1695522"/>
            <a:ext cx="59549" cy="60168"/>
          </a:xfrm>
          <a:custGeom>
            <a:avLst/>
            <a:gdLst/>
            <a:ahLst/>
            <a:cxnLst/>
            <a:rect l="l" t="t" r="r" b="b"/>
            <a:pathLst>
              <a:path w="1729" h="1747" fill="none" extrusionOk="0">
                <a:moveTo>
                  <a:pt x="1729" y="749"/>
                </a:moveTo>
                <a:cubicBezTo>
                  <a:pt x="1729" y="1408"/>
                  <a:pt x="927" y="1746"/>
                  <a:pt x="464" y="1265"/>
                </a:cubicBezTo>
                <a:cubicBezTo>
                  <a:pt x="1" y="802"/>
                  <a:pt x="322" y="1"/>
                  <a:pt x="998" y="1"/>
                </a:cubicBezTo>
                <a:cubicBezTo>
                  <a:pt x="1408" y="1"/>
                  <a:pt x="1729" y="339"/>
                  <a:pt x="1729" y="749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57" name="Google Shape;157;p16"/>
          <p:cNvSpPr/>
          <p:nvPr/>
        </p:nvSpPr>
        <p:spPr>
          <a:xfrm>
            <a:off x="7513458" y="1607050"/>
            <a:ext cx="301803" cy="301803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58" name="Google Shape;158;p16"/>
          <p:cNvSpPr/>
          <p:nvPr/>
        </p:nvSpPr>
        <p:spPr>
          <a:xfrm>
            <a:off x="8317494" y="2456017"/>
            <a:ext cx="107827" cy="107811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55;p16"/>
          <p:cNvSpPr/>
          <p:nvPr/>
        </p:nvSpPr>
        <p:spPr>
          <a:xfrm rot="7198898">
            <a:off x="1301214" y="729718"/>
            <a:ext cx="3960917" cy="3940716"/>
          </a:xfrm>
          <a:custGeom>
            <a:avLst/>
            <a:gdLst/>
            <a:ahLst/>
            <a:cxnLst/>
            <a:rect l="l" t="t" r="r" b="b"/>
            <a:pathLst>
              <a:path w="207404" h="206346" extrusionOk="0">
                <a:moveTo>
                  <a:pt x="103944" y="65896"/>
                </a:moveTo>
                <a:cubicBezTo>
                  <a:pt x="114099" y="65896"/>
                  <a:pt x="124406" y="70041"/>
                  <a:pt x="132114" y="79198"/>
                </a:cubicBezTo>
                <a:cubicBezTo>
                  <a:pt x="145426" y="94943"/>
                  <a:pt x="143422" y="118417"/>
                  <a:pt x="127677" y="131728"/>
                </a:cubicBezTo>
                <a:lnTo>
                  <a:pt x="127677" y="131585"/>
                </a:lnTo>
                <a:cubicBezTo>
                  <a:pt x="120415" y="137698"/>
                  <a:pt x="112071" y="140425"/>
                  <a:pt x="103930" y="140425"/>
                </a:cubicBezTo>
                <a:cubicBezTo>
                  <a:pt x="83668" y="140425"/>
                  <a:pt x="64659" y="123539"/>
                  <a:pt x="66701" y="99952"/>
                </a:cubicBezTo>
                <a:cubicBezTo>
                  <a:pt x="68530" y="78838"/>
                  <a:pt x="86000" y="65896"/>
                  <a:pt x="103944" y="65896"/>
                </a:cubicBezTo>
                <a:close/>
                <a:moveTo>
                  <a:pt x="102774" y="1"/>
                </a:moveTo>
                <a:cubicBezTo>
                  <a:pt x="96620" y="1"/>
                  <a:pt x="91449" y="4960"/>
                  <a:pt x="91178" y="11209"/>
                </a:cubicBezTo>
                <a:lnTo>
                  <a:pt x="90891" y="17507"/>
                </a:lnTo>
                <a:cubicBezTo>
                  <a:pt x="90748" y="22516"/>
                  <a:pt x="87456" y="26810"/>
                  <a:pt x="82589" y="28242"/>
                </a:cubicBezTo>
                <a:cubicBezTo>
                  <a:pt x="81015" y="28671"/>
                  <a:pt x="79297" y="29244"/>
                  <a:pt x="77723" y="29816"/>
                </a:cubicBezTo>
                <a:cubicBezTo>
                  <a:pt x="76506" y="30222"/>
                  <a:pt x="75252" y="30418"/>
                  <a:pt x="74008" y="30418"/>
                </a:cubicBezTo>
                <a:cubicBezTo>
                  <a:pt x="70424" y="30418"/>
                  <a:pt x="66929" y="28784"/>
                  <a:pt x="64698" y="25808"/>
                </a:cubicBezTo>
                <a:lnTo>
                  <a:pt x="60976" y="20799"/>
                </a:lnTo>
                <a:cubicBezTo>
                  <a:pt x="58608" y="17777"/>
                  <a:pt x="55122" y="16200"/>
                  <a:pt x="51633" y="16200"/>
                </a:cubicBezTo>
                <a:cubicBezTo>
                  <a:pt x="49008" y="16200"/>
                  <a:pt x="46381" y="17094"/>
                  <a:pt x="44229" y="18938"/>
                </a:cubicBezTo>
                <a:lnTo>
                  <a:pt x="30918" y="30102"/>
                </a:lnTo>
                <a:cubicBezTo>
                  <a:pt x="25908" y="34396"/>
                  <a:pt x="25335" y="41983"/>
                  <a:pt x="29773" y="46849"/>
                </a:cubicBezTo>
                <a:lnTo>
                  <a:pt x="34067" y="51573"/>
                </a:lnTo>
                <a:cubicBezTo>
                  <a:pt x="37502" y="55151"/>
                  <a:pt x="38218" y="60590"/>
                  <a:pt x="35784" y="64884"/>
                </a:cubicBezTo>
                <a:cubicBezTo>
                  <a:pt x="34925" y="66459"/>
                  <a:pt x="34067" y="68033"/>
                  <a:pt x="33351" y="69465"/>
                </a:cubicBezTo>
                <a:cubicBezTo>
                  <a:pt x="31443" y="73536"/>
                  <a:pt x="27385" y="76024"/>
                  <a:pt x="23089" y="76024"/>
                </a:cubicBezTo>
                <a:cubicBezTo>
                  <a:pt x="22552" y="76024"/>
                  <a:pt x="22011" y="75985"/>
                  <a:pt x="21471" y="75906"/>
                </a:cubicBezTo>
                <a:lnTo>
                  <a:pt x="15173" y="75047"/>
                </a:lnTo>
                <a:cubicBezTo>
                  <a:pt x="14730" y="74999"/>
                  <a:pt x="14290" y="74975"/>
                  <a:pt x="13855" y="74975"/>
                </a:cubicBezTo>
                <a:cubicBezTo>
                  <a:pt x="7823" y="74975"/>
                  <a:pt x="2682" y="79498"/>
                  <a:pt x="2147" y="85639"/>
                </a:cubicBezTo>
                <a:lnTo>
                  <a:pt x="573" y="102958"/>
                </a:lnTo>
                <a:cubicBezTo>
                  <a:pt x="0" y="109542"/>
                  <a:pt x="5153" y="115268"/>
                  <a:pt x="11738" y="115554"/>
                </a:cubicBezTo>
                <a:lnTo>
                  <a:pt x="18036" y="115840"/>
                </a:lnTo>
                <a:cubicBezTo>
                  <a:pt x="23045" y="115984"/>
                  <a:pt x="27339" y="119419"/>
                  <a:pt x="28771" y="124142"/>
                </a:cubicBezTo>
                <a:cubicBezTo>
                  <a:pt x="29200" y="125860"/>
                  <a:pt x="29773" y="127434"/>
                  <a:pt x="30345" y="129152"/>
                </a:cubicBezTo>
                <a:cubicBezTo>
                  <a:pt x="31920" y="133875"/>
                  <a:pt x="30345" y="139028"/>
                  <a:pt x="26337" y="142034"/>
                </a:cubicBezTo>
                <a:lnTo>
                  <a:pt x="21328" y="146042"/>
                </a:lnTo>
                <a:cubicBezTo>
                  <a:pt x="16032" y="150050"/>
                  <a:pt x="15316" y="157636"/>
                  <a:pt x="19610" y="162789"/>
                </a:cubicBezTo>
                <a:lnTo>
                  <a:pt x="30775" y="175957"/>
                </a:lnTo>
                <a:cubicBezTo>
                  <a:pt x="33020" y="178745"/>
                  <a:pt x="36313" y="180150"/>
                  <a:pt x="39634" y="180150"/>
                </a:cubicBezTo>
                <a:cubicBezTo>
                  <a:pt x="42451" y="180150"/>
                  <a:pt x="45288" y="179139"/>
                  <a:pt x="47521" y="177102"/>
                </a:cubicBezTo>
                <a:lnTo>
                  <a:pt x="52102" y="172808"/>
                </a:lnTo>
                <a:cubicBezTo>
                  <a:pt x="54335" y="170747"/>
                  <a:pt x="57134" y="169717"/>
                  <a:pt x="59975" y="169717"/>
                </a:cubicBezTo>
                <a:cubicBezTo>
                  <a:pt x="61869" y="169717"/>
                  <a:pt x="63782" y="170175"/>
                  <a:pt x="65556" y="171091"/>
                </a:cubicBezTo>
                <a:cubicBezTo>
                  <a:pt x="66988" y="171949"/>
                  <a:pt x="68562" y="172808"/>
                  <a:pt x="70137" y="173524"/>
                </a:cubicBezTo>
                <a:cubicBezTo>
                  <a:pt x="74574" y="175671"/>
                  <a:pt x="77150" y="180538"/>
                  <a:pt x="76578" y="185404"/>
                </a:cubicBezTo>
                <a:lnTo>
                  <a:pt x="75719" y="191702"/>
                </a:lnTo>
                <a:cubicBezTo>
                  <a:pt x="74860" y="198286"/>
                  <a:pt x="79727" y="204155"/>
                  <a:pt x="86311" y="204727"/>
                </a:cubicBezTo>
                <a:lnTo>
                  <a:pt x="103487" y="206302"/>
                </a:lnTo>
                <a:cubicBezTo>
                  <a:pt x="103830" y="206331"/>
                  <a:pt x="104170" y="206345"/>
                  <a:pt x="104508" y="206345"/>
                </a:cubicBezTo>
                <a:cubicBezTo>
                  <a:pt x="110784" y="206345"/>
                  <a:pt x="115955" y="201386"/>
                  <a:pt x="116226" y="195137"/>
                </a:cubicBezTo>
                <a:lnTo>
                  <a:pt x="116513" y="188839"/>
                </a:lnTo>
                <a:cubicBezTo>
                  <a:pt x="116656" y="183830"/>
                  <a:pt x="119948" y="179536"/>
                  <a:pt x="124814" y="178104"/>
                </a:cubicBezTo>
                <a:cubicBezTo>
                  <a:pt x="126389" y="177675"/>
                  <a:pt x="128107" y="177102"/>
                  <a:pt x="129681" y="176530"/>
                </a:cubicBezTo>
                <a:cubicBezTo>
                  <a:pt x="130897" y="176124"/>
                  <a:pt x="132142" y="175928"/>
                  <a:pt x="133372" y="175928"/>
                </a:cubicBezTo>
                <a:cubicBezTo>
                  <a:pt x="136916" y="175928"/>
                  <a:pt x="140331" y="177562"/>
                  <a:pt x="142563" y="180538"/>
                </a:cubicBezTo>
                <a:lnTo>
                  <a:pt x="146428" y="185547"/>
                </a:lnTo>
                <a:cubicBezTo>
                  <a:pt x="148785" y="188473"/>
                  <a:pt x="152249" y="190014"/>
                  <a:pt x="155720" y="190014"/>
                </a:cubicBezTo>
                <a:cubicBezTo>
                  <a:pt x="158363" y="190014"/>
                  <a:pt x="161009" y="189121"/>
                  <a:pt x="163175" y="187265"/>
                </a:cubicBezTo>
                <a:lnTo>
                  <a:pt x="176486" y="176100"/>
                </a:lnTo>
                <a:cubicBezTo>
                  <a:pt x="181496" y="171806"/>
                  <a:pt x="182068" y="164220"/>
                  <a:pt x="177488" y="159354"/>
                </a:cubicBezTo>
                <a:lnTo>
                  <a:pt x="173337" y="154773"/>
                </a:lnTo>
                <a:cubicBezTo>
                  <a:pt x="169902" y="151052"/>
                  <a:pt x="169186" y="145613"/>
                  <a:pt x="171620" y="141318"/>
                </a:cubicBezTo>
                <a:cubicBezTo>
                  <a:pt x="172478" y="139744"/>
                  <a:pt x="173337" y="138313"/>
                  <a:pt x="174053" y="136738"/>
                </a:cubicBezTo>
                <a:cubicBezTo>
                  <a:pt x="175961" y="132667"/>
                  <a:pt x="180019" y="130179"/>
                  <a:pt x="184315" y="130179"/>
                </a:cubicBezTo>
                <a:cubicBezTo>
                  <a:pt x="184852" y="130179"/>
                  <a:pt x="185392" y="130218"/>
                  <a:pt x="185933" y="130297"/>
                </a:cubicBezTo>
                <a:lnTo>
                  <a:pt x="192231" y="131156"/>
                </a:lnTo>
                <a:cubicBezTo>
                  <a:pt x="192739" y="131222"/>
                  <a:pt x="193242" y="131254"/>
                  <a:pt x="193739" y="131254"/>
                </a:cubicBezTo>
                <a:cubicBezTo>
                  <a:pt x="199689" y="131254"/>
                  <a:pt x="204728" y="126641"/>
                  <a:pt x="205256" y="120564"/>
                </a:cubicBezTo>
                <a:lnTo>
                  <a:pt x="206831" y="103245"/>
                </a:lnTo>
                <a:cubicBezTo>
                  <a:pt x="207403" y="96660"/>
                  <a:pt x="202251" y="90935"/>
                  <a:pt x="195666" y="90649"/>
                </a:cubicBezTo>
                <a:lnTo>
                  <a:pt x="189368" y="90362"/>
                </a:lnTo>
                <a:cubicBezTo>
                  <a:pt x="184359" y="90219"/>
                  <a:pt x="180065" y="86927"/>
                  <a:pt x="178633" y="82060"/>
                </a:cubicBezTo>
                <a:cubicBezTo>
                  <a:pt x="178204" y="80343"/>
                  <a:pt x="177631" y="78768"/>
                  <a:pt x="177059" y="77194"/>
                </a:cubicBezTo>
                <a:cubicBezTo>
                  <a:pt x="175484" y="72470"/>
                  <a:pt x="177059" y="67174"/>
                  <a:pt x="181067" y="64169"/>
                </a:cubicBezTo>
                <a:lnTo>
                  <a:pt x="185933" y="60447"/>
                </a:lnTo>
                <a:cubicBezTo>
                  <a:pt x="191229" y="56296"/>
                  <a:pt x="192088" y="48710"/>
                  <a:pt x="187794" y="43700"/>
                </a:cubicBezTo>
                <a:lnTo>
                  <a:pt x="176629" y="30389"/>
                </a:lnTo>
                <a:cubicBezTo>
                  <a:pt x="174288" y="27657"/>
                  <a:pt x="170967" y="26244"/>
                  <a:pt x="167642" y="26244"/>
                </a:cubicBezTo>
                <a:cubicBezTo>
                  <a:pt x="164870" y="26244"/>
                  <a:pt x="162095" y="27226"/>
                  <a:pt x="159883" y="29244"/>
                </a:cubicBezTo>
                <a:lnTo>
                  <a:pt x="155302" y="33538"/>
                </a:lnTo>
                <a:cubicBezTo>
                  <a:pt x="153069" y="35599"/>
                  <a:pt x="150218" y="36629"/>
                  <a:pt x="147367" y="36629"/>
                </a:cubicBezTo>
                <a:cubicBezTo>
                  <a:pt x="145466" y="36629"/>
                  <a:pt x="143565" y="36171"/>
                  <a:pt x="141847" y="35255"/>
                </a:cubicBezTo>
                <a:cubicBezTo>
                  <a:pt x="140273" y="34396"/>
                  <a:pt x="138842" y="33538"/>
                  <a:pt x="137267" y="32822"/>
                </a:cubicBezTo>
                <a:cubicBezTo>
                  <a:pt x="132687" y="30675"/>
                  <a:pt x="130110" y="25808"/>
                  <a:pt x="130826" y="20942"/>
                </a:cubicBezTo>
                <a:lnTo>
                  <a:pt x="131685" y="14644"/>
                </a:lnTo>
                <a:cubicBezTo>
                  <a:pt x="132544" y="8060"/>
                  <a:pt x="127677" y="2191"/>
                  <a:pt x="121093" y="1618"/>
                </a:cubicBezTo>
                <a:lnTo>
                  <a:pt x="103774" y="44"/>
                </a:lnTo>
                <a:cubicBezTo>
                  <a:pt x="103438" y="15"/>
                  <a:pt x="103104" y="1"/>
                  <a:pt x="102774" y="1"/>
                </a:cubicBezTo>
                <a:close/>
              </a:path>
            </a:pathLst>
          </a:custGeom>
          <a:solidFill>
            <a:srgbClr val="761C81">
              <a:alpha val="40000"/>
            </a:srgb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5" name="Google Shape;145;p16"/>
          <p:cNvSpPr/>
          <p:nvPr/>
        </p:nvSpPr>
        <p:spPr>
          <a:xfrm>
            <a:off x="7093638" y="832531"/>
            <a:ext cx="107827" cy="107819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56" name="Google Shape;156;p16"/>
          <p:cNvSpPr/>
          <p:nvPr/>
        </p:nvSpPr>
        <p:spPr>
          <a:xfrm rot="-1685758">
            <a:off x="7153853" y="1695522"/>
            <a:ext cx="59549" cy="60168"/>
          </a:xfrm>
          <a:custGeom>
            <a:avLst/>
            <a:gdLst/>
            <a:ahLst/>
            <a:cxnLst/>
            <a:rect l="l" t="t" r="r" b="b"/>
            <a:pathLst>
              <a:path w="1729" h="1747" fill="none" extrusionOk="0">
                <a:moveTo>
                  <a:pt x="1729" y="749"/>
                </a:moveTo>
                <a:cubicBezTo>
                  <a:pt x="1729" y="1408"/>
                  <a:pt x="927" y="1746"/>
                  <a:pt x="464" y="1265"/>
                </a:cubicBezTo>
                <a:cubicBezTo>
                  <a:pt x="1" y="802"/>
                  <a:pt x="322" y="1"/>
                  <a:pt x="998" y="1"/>
                </a:cubicBezTo>
                <a:cubicBezTo>
                  <a:pt x="1408" y="1"/>
                  <a:pt x="1729" y="339"/>
                  <a:pt x="1729" y="749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6" name="Picture 5"/>
          <p:cNvPicPr/>
          <p:nvPr/>
        </p:nvPicPr>
        <p:blipFill rotWithShape="1">
          <a:blip r:embed="rId1"/>
          <a:srcRect r="9669"/>
          <a:stretch>
            <a:fillRect/>
          </a:stretch>
        </p:blipFill>
        <p:spPr>
          <a:xfrm>
            <a:off x="994511" y="393574"/>
            <a:ext cx="7154973" cy="4385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55;p16"/>
          <p:cNvSpPr/>
          <p:nvPr/>
        </p:nvSpPr>
        <p:spPr>
          <a:xfrm rot="7198898">
            <a:off x="1301214" y="729718"/>
            <a:ext cx="3960917" cy="3940716"/>
          </a:xfrm>
          <a:custGeom>
            <a:avLst/>
            <a:gdLst/>
            <a:ahLst/>
            <a:cxnLst/>
            <a:rect l="l" t="t" r="r" b="b"/>
            <a:pathLst>
              <a:path w="207404" h="206346" extrusionOk="0">
                <a:moveTo>
                  <a:pt x="103944" y="65896"/>
                </a:moveTo>
                <a:cubicBezTo>
                  <a:pt x="114099" y="65896"/>
                  <a:pt x="124406" y="70041"/>
                  <a:pt x="132114" y="79198"/>
                </a:cubicBezTo>
                <a:cubicBezTo>
                  <a:pt x="145426" y="94943"/>
                  <a:pt x="143422" y="118417"/>
                  <a:pt x="127677" y="131728"/>
                </a:cubicBezTo>
                <a:lnTo>
                  <a:pt x="127677" y="131585"/>
                </a:lnTo>
                <a:cubicBezTo>
                  <a:pt x="120415" y="137698"/>
                  <a:pt x="112071" y="140425"/>
                  <a:pt x="103930" y="140425"/>
                </a:cubicBezTo>
                <a:cubicBezTo>
                  <a:pt x="83668" y="140425"/>
                  <a:pt x="64659" y="123539"/>
                  <a:pt x="66701" y="99952"/>
                </a:cubicBezTo>
                <a:cubicBezTo>
                  <a:pt x="68530" y="78838"/>
                  <a:pt x="86000" y="65896"/>
                  <a:pt x="103944" y="65896"/>
                </a:cubicBezTo>
                <a:close/>
                <a:moveTo>
                  <a:pt x="102774" y="1"/>
                </a:moveTo>
                <a:cubicBezTo>
                  <a:pt x="96620" y="1"/>
                  <a:pt x="91449" y="4960"/>
                  <a:pt x="91178" y="11209"/>
                </a:cubicBezTo>
                <a:lnTo>
                  <a:pt x="90891" y="17507"/>
                </a:lnTo>
                <a:cubicBezTo>
                  <a:pt x="90748" y="22516"/>
                  <a:pt x="87456" y="26810"/>
                  <a:pt x="82589" y="28242"/>
                </a:cubicBezTo>
                <a:cubicBezTo>
                  <a:pt x="81015" y="28671"/>
                  <a:pt x="79297" y="29244"/>
                  <a:pt x="77723" y="29816"/>
                </a:cubicBezTo>
                <a:cubicBezTo>
                  <a:pt x="76506" y="30222"/>
                  <a:pt x="75252" y="30418"/>
                  <a:pt x="74008" y="30418"/>
                </a:cubicBezTo>
                <a:cubicBezTo>
                  <a:pt x="70424" y="30418"/>
                  <a:pt x="66929" y="28784"/>
                  <a:pt x="64698" y="25808"/>
                </a:cubicBezTo>
                <a:lnTo>
                  <a:pt x="60976" y="20799"/>
                </a:lnTo>
                <a:cubicBezTo>
                  <a:pt x="58608" y="17777"/>
                  <a:pt x="55122" y="16200"/>
                  <a:pt x="51633" y="16200"/>
                </a:cubicBezTo>
                <a:cubicBezTo>
                  <a:pt x="49008" y="16200"/>
                  <a:pt x="46381" y="17094"/>
                  <a:pt x="44229" y="18938"/>
                </a:cubicBezTo>
                <a:lnTo>
                  <a:pt x="30918" y="30102"/>
                </a:lnTo>
                <a:cubicBezTo>
                  <a:pt x="25908" y="34396"/>
                  <a:pt x="25335" y="41983"/>
                  <a:pt x="29773" y="46849"/>
                </a:cubicBezTo>
                <a:lnTo>
                  <a:pt x="34067" y="51573"/>
                </a:lnTo>
                <a:cubicBezTo>
                  <a:pt x="37502" y="55151"/>
                  <a:pt x="38218" y="60590"/>
                  <a:pt x="35784" y="64884"/>
                </a:cubicBezTo>
                <a:cubicBezTo>
                  <a:pt x="34925" y="66459"/>
                  <a:pt x="34067" y="68033"/>
                  <a:pt x="33351" y="69465"/>
                </a:cubicBezTo>
                <a:cubicBezTo>
                  <a:pt x="31443" y="73536"/>
                  <a:pt x="27385" y="76024"/>
                  <a:pt x="23089" y="76024"/>
                </a:cubicBezTo>
                <a:cubicBezTo>
                  <a:pt x="22552" y="76024"/>
                  <a:pt x="22011" y="75985"/>
                  <a:pt x="21471" y="75906"/>
                </a:cubicBezTo>
                <a:lnTo>
                  <a:pt x="15173" y="75047"/>
                </a:lnTo>
                <a:cubicBezTo>
                  <a:pt x="14730" y="74999"/>
                  <a:pt x="14290" y="74975"/>
                  <a:pt x="13855" y="74975"/>
                </a:cubicBezTo>
                <a:cubicBezTo>
                  <a:pt x="7823" y="74975"/>
                  <a:pt x="2682" y="79498"/>
                  <a:pt x="2147" y="85639"/>
                </a:cubicBezTo>
                <a:lnTo>
                  <a:pt x="573" y="102958"/>
                </a:lnTo>
                <a:cubicBezTo>
                  <a:pt x="0" y="109542"/>
                  <a:pt x="5153" y="115268"/>
                  <a:pt x="11738" y="115554"/>
                </a:cubicBezTo>
                <a:lnTo>
                  <a:pt x="18036" y="115840"/>
                </a:lnTo>
                <a:cubicBezTo>
                  <a:pt x="23045" y="115984"/>
                  <a:pt x="27339" y="119419"/>
                  <a:pt x="28771" y="124142"/>
                </a:cubicBezTo>
                <a:cubicBezTo>
                  <a:pt x="29200" y="125860"/>
                  <a:pt x="29773" y="127434"/>
                  <a:pt x="30345" y="129152"/>
                </a:cubicBezTo>
                <a:cubicBezTo>
                  <a:pt x="31920" y="133875"/>
                  <a:pt x="30345" y="139028"/>
                  <a:pt x="26337" y="142034"/>
                </a:cubicBezTo>
                <a:lnTo>
                  <a:pt x="21328" y="146042"/>
                </a:lnTo>
                <a:cubicBezTo>
                  <a:pt x="16032" y="150050"/>
                  <a:pt x="15316" y="157636"/>
                  <a:pt x="19610" y="162789"/>
                </a:cubicBezTo>
                <a:lnTo>
                  <a:pt x="30775" y="175957"/>
                </a:lnTo>
                <a:cubicBezTo>
                  <a:pt x="33020" y="178745"/>
                  <a:pt x="36313" y="180150"/>
                  <a:pt x="39634" y="180150"/>
                </a:cubicBezTo>
                <a:cubicBezTo>
                  <a:pt x="42451" y="180150"/>
                  <a:pt x="45288" y="179139"/>
                  <a:pt x="47521" y="177102"/>
                </a:cubicBezTo>
                <a:lnTo>
                  <a:pt x="52102" y="172808"/>
                </a:lnTo>
                <a:cubicBezTo>
                  <a:pt x="54335" y="170747"/>
                  <a:pt x="57134" y="169717"/>
                  <a:pt x="59975" y="169717"/>
                </a:cubicBezTo>
                <a:cubicBezTo>
                  <a:pt x="61869" y="169717"/>
                  <a:pt x="63782" y="170175"/>
                  <a:pt x="65556" y="171091"/>
                </a:cubicBezTo>
                <a:cubicBezTo>
                  <a:pt x="66988" y="171949"/>
                  <a:pt x="68562" y="172808"/>
                  <a:pt x="70137" y="173524"/>
                </a:cubicBezTo>
                <a:cubicBezTo>
                  <a:pt x="74574" y="175671"/>
                  <a:pt x="77150" y="180538"/>
                  <a:pt x="76578" y="185404"/>
                </a:cubicBezTo>
                <a:lnTo>
                  <a:pt x="75719" y="191702"/>
                </a:lnTo>
                <a:cubicBezTo>
                  <a:pt x="74860" y="198286"/>
                  <a:pt x="79727" y="204155"/>
                  <a:pt x="86311" y="204727"/>
                </a:cubicBezTo>
                <a:lnTo>
                  <a:pt x="103487" y="206302"/>
                </a:lnTo>
                <a:cubicBezTo>
                  <a:pt x="103830" y="206331"/>
                  <a:pt x="104170" y="206345"/>
                  <a:pt x="104508" y="206345"/>
                </a:cubicBezTo>
                <a:cubicBezTo>
                  <a:pt x="110784" y="206345"/>
                  <a:pt x="115955" y="201386"/>
                  <a:pt x="116226" y="195137"/>
                </a:cubicBezTo>
                <a:lnTo>
                  <a:pt x="116513" y="188839"/>
                </a:lnTo>
                <a:cubicBezTo>
                  <a:pt x="116656" y="183830"/>
                  <a:pt x="119948" y="179536"/>
                  <a:pt x="124814" y="178104"/>
                </a:cubicBezTo>
                <a:cubicBezTo>
                  <a:pt x="126389" y="177675"/>
                  <a:pt x="128107" y="177102"/>
                  <a:pt x="129681" y="176530"/>
                </a:cubicBezTo>
                <a:cubicBezTo>
                  <a:pt x="130897" y="176124"/>
                  <a:pt x="132142" y="175928"/>
                  <a:pt x="133372" y="175928"/>
                </a:cubicBezTo>
                <a:cubicBezTo>
                  <a:pt x="136916" y="175928"/>
                  <a:pt x="140331" y="177562"/>
                  <a:pt x="142563" y="180538"/>
                </a:cubicBezTo>
                <a:lnTo>
                  <a:pt x="146428" y="185547"/>
                </a:lnTo>
                <a:cubicBezTo>
                  <a:pt x="148785" y="188473"/>
                  <a:pt x="152249" y="190014"/>
                  <a:pt x="155720" y="190014"/>
                </a:cubicBezTo>
                <a:cubicBezTo>
                  <a:pt x="158363" y="190014"/>
                  <a:pt x="161009" y="189121"/>
                  <a:pt x="163175" y="187265"/>
                </a:cubicBezTo>
                <a:lnTo>
                  <a:pt x="176486" y="176100"/>
                </a:lnTo>
                <a:cubicBezTo>
                  <a:pt x="181496" y="171806"/>
                  <a:pt x="182068" y="164220"/>
                  <a:pt x="177488" y="159354"/>
                </a:cubicBezTo>
                <a:lnTo>
                  <a:pt x="173337" y="154773"/>
                </a:lnTo>
                <a:cubicBezTo>
                  <a:pt x="169902" y="151052"/>
                  <a:pt x="169186" y="145613"/>
                  <a:pt x="171620" y="141318"/>
                </a:cubicBezTo>
                <a:cubicBezTo>
                  <a:pt x="172478" y="139744"/>
                  <a:pt x="173337" y="138313"/>
                  <a:pt x="174053" y="136738"/>
                </a:cubicBezTo>
                <a:cubicBezTo>
                  <a:pt x="175961" y="132667"/>
                  <a:pt x="180019" y="130179"/>
                  <a:pt x="184315" y="130179"/>
                </a:cubicBezTo>
                <a:cubicBezTo>
                  <a:pt x="184852" y="130179"/>
                  <a:pt x="185392" y="130218"/>
                  <a:pt x="185933" y="130297"/>
                </a:cubicBezTo>
                <a:lnTo>
                  <a:pt x="192231" y="131156"/>
                </a:lnTo>
                <a:cubicBezTo>
                  <a:pt x="192739" y="131222"/>
                  <a:pt x="193242" y="131254"/>
                  <a:pt x="193739" y="131254"/>
                </a:cubicBezTo>
                <a:cubicBezTo>
                  <a:pt x="199689" y="131254"/>
                  <a:pt x="204728" y="126641"/>
                  <a:pt x="205256" y="120564"/>
                </a:cubicBezTo>
                <a:lnTo>
                  <a:pt x="206831" y="103245"/>
                </a:lnTo>
                <a:cubicBezTo>
                  <a:pt x="207403" y="96660"/>
                  <a:pt x="202251" y="90935"/>
                  <a:pt x="195666" y="90649"/>
                </a:cubicBezTo>
                <a:lnTo>
                  <a:pt x="189368" y="90362"/>
                </a:lnTo>
                <a:cubicBezTo>
                  <a:pt x="184359" y="90219"/>
                  <a:pt x="180065" y="86927"/>
                  <a:pt x="178633" y="82060"/>
                </a:cubicBezTo>
                <a:cubicBezTo>
                  <a:pt x="178204" y="80343"/>
                  <a:pt x="177631" y="78768"/>
                  <a:pt x="177059" y="77194"/>
                </a:cubicBezTo>
                <a:cubicBezTo>
                  <a:pt x="175484" y="72470"/>
                  <a:pt x="177059" y="67174"/>
                  <a:pt x="181067" y="64169"/>
                </a:cubicBezTo>
                <a:lnTo>
                  <a:pt x="185933" y="60447"/>
                </a:lnTo>
                <a:cubicBezTo>
                  <a:pt x="191229" y="56296"/>
                  <a:pt x="192088" y="48710"/>
                  <a:pt x="187794" y="43700"/>
                </a:cubicBezTo>
                <a:lnTo>
                  <a:pt x="176629" y="30389"/>
                </a:lnTo>
                <a:cubicBezTo>
                  <a:pt x="174288" y="27657"/>
                  <a:pt x="170967" y="26244"/>
                  <a:pt x="167642" y="26244"/>
                </a:cubicBezTo>
                <a:cubicBezTo>
                  <a:pt x="164870" y="26244"/>
                  <a:pt x="162095" y="27226"/>
                  <a:pt x="159883" y="29244"/>
                </a:cubicBezTo>
                <a:lnTo>
                  <a:pt x="155302" y="33538"/>
                </a:lnTo>
                <a:cubicBezTo>
                  <a:pt x="153069" y="35599"/>
                  <a:pt x="150218" y="36629"/>
                  <a:pt x="147367" y="36629"/>
                </a:cubicBezTo>
                <a:cubicBezTo>
                  <a:pt x="145466" y="36629"/>
                  <a:pt x="143565" y="36171"/>
                  <a:pt x="141847" y="35255"/>
                </a:cubicBezTo>
                <a:cubicBezTo>
                  <a:pt x="140273" y="34396"/>
                  <a:pt x="138842" y="33538"/>
                  <a:pt x="137267" y="32822"/>
                </a:cubicBezTo>
                <a:cubicBezTo>
                  <a:pt x="132687" y="30675"/>
                  <a:pt x="130110" y="25808"/>
                  <a:pt x="130826" y="20942"/>
                </a:cubicBezTo>
                <a:lnTo>
                  <a:pt x="131685" y="14644"/>
                </a:lnTo>
                <a:cubicBezTo>
                  <a:pt x="132544" y="8060"/>
                  <a:pt x="127677" y="2191"/>
                  <a:pt x="121093" y="1618"/>
                </a:cubicBezTo>
                <a:lnTo>
                  <a:pt x="103774" y="44"/>
                </a:lnTo>
                <a:cubicBezTo>
                  <a:pt x="103438" y="15"/>
                  <a:pt x="103104" y="1"/>
                  <a:pt x="102774" y="1"/>
                </a:cubicBezTo>
                <a:close/>
              </a:path>
            </a:pathLst>
          </a:custGeom>
          <a:solidFill>
            <a:srgbClr val="761C81">
              <a:alpha val="40000"/>
            </a:srgb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5" name="Google Shape;145;p16"/>
          <p:cNvSpPr/>
          <p:nvPr/>
        </p:nvSpPr>
        <p:spPr>
          <a:xfrm>
            <a:off x="7093638" y="832531"/>
            <a:ext cx="107827" cy="107819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56" name="Google Shape;156;p16"/>
          <p:cNvSpPr/>
          <p:nvPr/>
        </p:nvSpPr>
        <p:spPr>
          <a:xfrm rot="-1685758">
            <a:off x="7153853" y="1695522"/>
            <a:ext cx="59549" cy="60168"/>
          </a:xfrm>
          <a:custGeom>
            <a:avLst/>
            <a:gdLst/>
            <a:ahLst/>
            <a:cxnLst/>
            <a:rect l="l" t="t" r="r" b="b"/>
            <a:pathLst>
              <a:path w="1729" h="1747" fill="none" extrusionOk="0">
                <a:moveTo>
                  <a:pt x="1729" y="749"/>
                </a:moveTo>
                <a:cubicBezTo>
                  <a:pt x="1729" y="1408"/>
                  <a:pt x="927" y="1746"/>
                  <a:pt x="464" y="1265"/>
                </a:cubicBezTo>
                <a:cubicBezTo>
                  <a:pt x="1" y="802"/>
                  <a:pt x="322" y="1"/>
                  <a:pt x="998" y="1"/>
                </a:cubicBezTo>
                <a:cubicBezTo>
                  <a:pt x="1408" y="1"/>
                  <a:pt x="1729" y="339"/>
                  <a:pt x="1729" y="749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" name="Google Shape;142;p16"/>
          <p:cNvSpPr txBox="1">
            <a:spLocks noGrp="1"/>
          </p:cNvSpPr>
          <p:nvPr>
            <p:ph type="title"/>
          </p:nvPr>
        </p:nvSpPr>
        <p:spPr>
          <a:xfrm>
            <a:off x="719999" y="481625"/>
            <a:ext cx="5113641" cy="78408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Model Predicts a New Image</a:t>
            </a:r>
            <a:endParaRPr lang="en-US" dirty="0">
              <a:solidFill>
                <a:srgbClr val="FFC000"/>
              </a:solidFill>
            </a:endParaRPr>
          </a:p>
        </p:txBody>
      </p:sp>
      <p:pic>
        <p:nvPicPr>
          <p:cNvPr id="6" name="Picture 5"/>
          <p:cNvPicPr/>
          <p:nvPr/>
        </p:nvPicPr>
        <p:blipFill rotWithShape="1">
          <a:blip r:embed="rId1"/>
          <a:srcRect l="9818" r="32461"/>
          <a:stretch>
            <a:fillRect/>
          </a:stretch>
        </p:blipFill>
        <p:spPr>
          <a:xfrm>
            <a:off x="810227" y="1115011"/>
            <a:ext cx="4375231" cy="3488989"/>
          </a:xfrm>
          <a:prstGeom prst="rect">
            <a:avLst/>
          </a:prstGeom>
          <a:ln w="0">
            <a:noFill/>
          </a:ln>
        </p:spPr>
      </p:pic>
      <p:sp>
        <p:nvSpPr>
          <p:cNvPr id="7" name="Google Shape;144;p16"/>
          <p:cNvSpPr/>
          <p:nvPr/>
        </p:nvSpPr>
        <p:spPr>
          <a:xfrm>
            <a:off x="7546751" y="940338"/>
            <a:ext cx="213431" cy="214685"/>
          </a:xfrm>
          <a:custGeom>
            <a:avLst/>
            <a:gdLst/>
            <a:ahLst/>
            <a:cxnLst/>
            <a:rect l="l" t="t" r="r" b="b"/>
            <a:pathLst>
              <a:path w="3065" h="3083" fill="none" extrusionOk="0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" name="Google Shape;145;p16"/>
          <p:cNvSpPr/>
          <p:nvPr/>
        </p:nvSpPr>
        <p:spPr>
          <a:xfrm>
            <a:off x="7093638" y="832531"/>
            <a:ext cx="107827" cy="107819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" name="Google Shape;146;p16"/>
          <p:cNvSpPr/>
          <p:nvPr/>
        </p:nvSpPr>
        <p:spPr>
          <a:xfrm rot="-1685758">
            <a:off x="8328153" y="1334059"/>
            <a:ext cx="59549" cy="60168"/>
          </a:xfrm>
          <a:custGeom>
            <a:avLst/>
            <a:gdLst/>
            <a:ahLst/>
            <a:cxnLst/>
            <a:rect l="l" t="t" r="r" b="b"/>
            <a:pathLst>
              <a:path w="1729" h="1747" fill="none" extrusionOk="0">
                <a:moveTo>
                  <a:pt x="1729" y="749"/>
                </a:moveTo>
                <a:cubicBezTo>
                  <a:pt x="1729" y="1408"/>
                  <a:pt x="927" y="1746"/>
                  <a:pt x="464" y="1265"/>
                </a:cubicBezTo>
                <a:cubicBezTo>
                  <a:pt x="1" y="802"/>
                  <a:pt x="322" y="1"/>
                  <a:pt x="998" y="1"/>
                </a:cubicBezTo>
                <a:cubicBezTo>
                  <a:pt x="1408" y="1"/>
                  <a:pt x="1729" y="339"/>
                  <a:pt x="1729" y="749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" name="Google Shape;147;p16"/>
          <p:cNvSpPr/>
          <p:nvPr/>
        </p:nvSpPr>
        <p:spPr>
          <a:xfrm>
            <a:off x="8104063" y="726960"/>
            <a:ext cx="213431" cy="213401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1" name="Google Shape;148;p16"/>
          <p:cNvGrpSpPr/>
          <p:nvPr/>
        </p:nvGrpSpPr>
        <p:grpSpPr>
          <a:xfrm>
            <a:off x="7862872" y="3134764"/>
            <a:ext cx="695830" cy="243805"/>
            <a:chOff x="2271950" y="2722775"/>
            <a:chExt cx="575875" cy="201775"/>
          </a:xfrm>
        </p:grpSpPr>
        <p:sp>
          <p:nvSpPr>
            <p:cNvPr id="12" name="Google Shape;149;p16"/>
            <p:cNvSpPr/>
            <p:nvPr/>
          </p:nvSpPr>
          <p:spPr>
            <a:xfrm>
              <a:off x="2562325" y="2722775"/>
              <a:ext cx="285500" cy="201775"/>
            </a:xfrm>
            <a:custGeom>
              <a:avLst/>
              <a:gdLst/>
              <a:ahLst/>
              <a:cxnLst/>
              <a:rect l="l" t="t" r="r" b="b"/>
              <a:pathLst>
                <a:path w="11420" h="8071" fill="none" extrusionOk="0">
                  <a:moveTo>
                    <a:pt x="0" y="0"/>
                  </a:moveTo>
                  <a:cubicBezTo>
                    <a:pt x="2280" y="0"/>
                    <a:pt x="4240" y="1639"/>
                    <a:pt x="4668" y="3884"/>
                  </a:cubicBezTo>
                  <a:cubicBezTo>
                    <a:pt x="6395" y="3403"/>
                    <a:pt x="8177" y="4418"/>
                    <a:pt x="8640" y="6164"/>
                  </a:cubicBezTo>
                  <a:cubicBezTo>
                    <a:pt x="9976" y="5594"/>
                    <a:pt x="11419" y="6645"/>
                    <a:pt x="11294" y="8070"/>
                  </a:cubicBezTo>
                  <a:lnTo>
                    <a:pt x="8444" y="807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" name="Google Shape;150;p16"/>
            <p:cNvSpPr/>
            <p:nvPr/>
          </p:nvSpPr>
          <p:spPr>
            <a:xfrm>
              <a:off x="2501750" y="2722775"/>
              <a:ext cx="36100" cy="13375"/>
            </a:xfrm>
            <a:custGeom>
              <a:avLst/>
              <a:gdLst/>
              <a:ahLst/>
              <a:cxnLst/>
              <a:rect l="l" t="t" r="r" b="b"/>
              <a:pathLst>
                <a:path w="1444" h="535" fill="none" extrusionOk="0">
                  <a:moveTo>
                    <a:pt x="1443" y="0"/>
                  </a:moveTo>
                  <a:cubicBezTo>
                    <a:pt x="1443" y="0"/>
                    <a:pt x="428" y="107"/>
                    <a:pt x="0" y="535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" name="Google Shape;151;p16"/>
            <p:cNvSpPr/>
            <p:nvPr/>
          </p:nvSpPr>
          <p:spPr>
            <a:xfrm>
              <a:off x="2271950" y="2870625"/>
              <a:ext cx="477450" cy="53475"/>
            </a:xfrm>
            <a:custGeom>
              <a:avLst/>
              <a:gdLst/>
              <a:ahLst/>
              <a:cxnLst/>
              <a:rect l="l" t="t" r="r" b="b"/>
              <a:pathLst>
                <a:path w="19098" h="2139" fill="none" extrusionOk="0">
                  <a:moveTo>
                    <a:pt x="19097" y="2138"/>
                  </a:moveTo>
                  <a:lnTo>
                    <a:pt x="0" y="2138"/>
                  </a:lnTo>
                  <a:cubicBezTo>
                    <a:pt x="0" y="2138"/>
                    <a:pt x="374" y="1"/>
                    <a:pt x="2476" y="179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" name="Google Shape;152;p16"/>
            <p:cNvSpPr/>
            <p:nvPr/>
          </p:nvSpPr>
          <p:spPr>
            <a:xfrm>
              <a:off x="2709725" y="2836775"/>
              <a:ext cx="39675" cy="20950"/>
            </a:xfrm>
            <a:custGeom>
              <a:avLst/>
              <a:gdLst/>
              <a:ahLst/>
              <a:cxnLst/>
              <a:rect l="l" t="t" r="r" b="b"/>
              <a:pathLst>
                <a:path w="1587" h="838" fill="none" extrusionOk="0">
                  <a:moveTo>
                    <a:pt x="1" y="1"/>
                  </a:moveTo>
                  <a:cubicBezTo>
                    <a:pt x="1" y="1"/>
                    <a:pt x="1159" y="108"/>
                    <a:pt x="1586" y="838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" name="Google Shape;153;p16"/>
            <p:cNvSpPr/>
            <p:nvPr/>
          </p:nvSpPr>
          <p:spPr>
            <a:xfrm>
              <a:off x="2375275" y="2798475"/>
              <a:ext cx="85075" cy="27200"/>
            </a:xfrm>
            <a:custGeom>
              <a:avLst/>
              <a:gdLst/>
              <a:ahLst/>
              <a:cxnLst/>
              <a:rect l="l" t="t" r="r" b="b"/>
              <a:pathLst>
                <a:path w="3403" h="1088" fill="none" extrusionOk="0">
                  <a:moveTo>
                    <a:pt x="3403" y="357"/>
                  </a:moveTo>
                  <a:cubicBezTo>
                    <a:pt x="3403" y="357"/>
                    <a:pt x="1301" y="1"/>
                    <a:pt x="0" y="1087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7" name="Google Shape;154;p16"/>
          <p:cNvSpPr/>
          <p:nvPr/>
        </p:nvSpPr>
        <p:spPr>
          <a:xfrm rot="7201932">
            <a:off x="8171962" y="1678403"/>
            <a:ext cx="371928" cy="370031"/>
          </a:xfrm>
          <a:custGeom>
            <a:avLst/>
            <a:gdLst/>
            <a:ahLst/>
            <a:cxnLst/>
            <a:rect l="l" t="t" r="r" b="b"/>
            <a:pathLst>
              <a:path w="207404" h="206346" extrusionOk="0">
                <a:moveTo>
                  <a:pt x="103944" y="65896"/>
                </a:moveTo>
                <a:cubicBezTo>
                  <a:pt x="114099" y="65896"/>
                  <a:pt x="124406" y="70041"/>
                  <a:pt x="132114" y="79198"/>
                </a:cubicBezTo>
                <a:cubicBezTo>
                  <a:pt x="145426" y="94943"/>
                  <a:pt x="143422" y="118417"/>
                  <a:pt x="127677" y="131728"/>
                </a:cubicBezTo>
                <a:lnTo>
                  <a:pt x="127677" y="131585"/>
                </a:lnTo>
                <a:cubicBezTo>
                  <a:pt x="120415" y="137698"/>
                  <a:pt x="112071" y="140425"/>
                  <a:pt x="103930" y="140425"/>
                </a:cubicBezTo>
                <a:cubicBezTo>
                  <a:pt x="83668" y="140425"/>
                  <a:pt x="64659" y="123539"/>
                  <a:pt x="66701" y="99952"/>
                </a:cubicBezTo>
                <a:cubicBezTo>
                  <a:pt x="68530" y="78838"/>
                  <a:pt x="86000" y="65896"/>
                  <a:pt x="103944" y="65896"/>
                </a:cubicBezTo>
                <a:close/>
                <a:moveTo>
                  <a:pt x="102774" y="1"/>
                </a:moveTo>
                <a:cubicBezTo>
                  <a:pt x="96620" y="1"/>
                  <a:pt x="91449" y="4960"/>
                  <a:pt x="91178" y="11209"/>
                </a:cubicBezTo>
                <a:lnTo>
                  <a:pt x="90891" y="17507"/>
                </a:lnTo>
                <a:cubicBezTo>
                  <a:pt x="90748" y="22516"/>
                  <a:pt x="87456" y="26810"/>
                  <a:pt x="82589" y="28242"/>
                </a:cubicBezTo>
                <a:cubicBezTo>
                  <a:pt x="81015" y="28671"/>
                  <a:pt x="79297" y="29244"/>
                  <a:pt x="77723" y="29816"/>
                </a:cubicBezTo>
                <a:cubicBezTo>
                  <a:pt x="76506" y="30222"/>
                  <a:pt x="75252" y="30418"/>
                  <a:pt x="74008" y="30418"/>
                </a:cubicBezTo>
                <a:cubicBezTo>
                  <a:pt x="70424" y="30418"/>
                  <a:pt x="66929" y="28784"/>
                  <a:pt x="64698" y="25808"/>
                </a:cubicBezTo>
                <a:lnTo>
                  <a:pt x="60976" y="20799"/>
                </a:lnTo>
                <a:cubicBezTo>
                  <a:pt x="58608" y="17777"/>
                  <a:pt x="55122" y="16200"/>
                  <a:pt x="51633" y="16200"/>
                </a:cubicBezTo>
                <a:cubicBezTo>
                  <a:pt x="49008" y="16200"/>
                  <a:pt x="46381" y="17094"/>
                  <a:pt x="44229" y="18938"/>
                </a:cubicBezTo>
                <a:lnTo>
                  <a:pt x="30918" y="30102"/>
                </a:lnTo>
                <a:cubicBezTo>
                  <a:pt x="25908" y="34396"/>
                  <a:pt x="25335" y="41983"/>
                  <a:pt x="29773" y="46849"/>
                </a:cubicBezTo>
                <a:lnTo>
                  <a:pt x="34067" y="51573"/>
                </a:lnTo>
                <a:cubicBezTo>
                  <a:pt x="37502" y="55151"/>
                  <a:pt x="38218" y="60590"/>
                  <a:pt x="35784" y="64884"/>
                </a:cubicBezTo>
                <a:cubicBezTo>
                  <a:pt x="34925" y="66459"/>
                  <a:pt x="34067" y="68033"/>
                  <a:pt x="33351" y="69465"/>
                </a:cubicBezTo>
                <a:cubicBezTo>
                  <a:pt x="31443" y="73536"/>
                  <a:pt x="27385" y="76024"/>
                  <a:pt x="23089" y="76024"/>
                </a:cubicBezTo>
                <a:cubicBezTo>
                  <a:pt x="22552" y="76024"/>
                  <a:pt x="22011" y="75985"/>
                  <a:pt x="21471" y="75906"/>
                </a:cubicBezTo>
                <a:lnTo>
                  <a:pt x="15173" y="75047"/>
                </a:lnTo>
                <a:cubicBezTo>
                  <a:pt x="14730" y="74999"/>
                  <a:pt x="14290" y="74975"/>
                  <a:pt x="13855" y="74975"/>
                </a:cubicBezTo>
                <a:cubicBezTo>
                  <a:pt x="7823" y="74975"/>
                  <a:pt x="2682" y="79498"/>
                  <a:pt x="2147" y="85639"/>
                </a:cubicBezTo>
                <a:lnTo>
                  <a:pt x="573" y="102958"/>
                </a:lnTo>
                <a:cubicBezTo>
                  <a:pt x="0" y="109542"/>
                  <a:pt x="5153" y="115268"/>
                  <a:pt x="11738" y="115554"/>
                </a:cubicBezTo>
                <a:lnTo>
                  <a:pt x="18036" y="115840"/>
                </a:lnTo>
                <a:cubicBezTo>
                  <a:pt x="23045" y="115984"/>
                  <a:pt x="27339" y="119419"/>
                  <a:pt x="28771" y="124142"/>
                </a:cubicBezTo>
                <a:cubicBezTo>
                  <a:pt x="29200" y="125860"/>
                  <a:pt x="29773" y="127434"/>
                  <a:pt x="30345" y="129152"/>
                </a:cubicBezTo>
                <a:cubicBezTo>
                  <a:pt x="31920" y="133875"/>
                  <a:pt x="30345" y="139028"/>
                  <a:pt x="26337" y="142034"/>
                </a:cubicBezTo>
                <a:lnTo>
                  <a:pt x="21328" y="146042"/>
                </a:lnTo>
                <a:cubicBezTo>
                  <a:pt x="16032" y="150050"/>
                  <a:pt x="15316" y="157636"/>
                  <a:pt x="19610" y="162789"/>
                </a:cubicBezTo>
                <a:lnTo>
                  <a:pt x="30775" y="175957"/>
                </a:lnTo>
                <a:cubicBezTo>
                  <a:pt x="33020" y="178745"/>
                  <a:pt x="36313" y="180150"/>
                  <a:pt x="39634" y="180150"/>
                </a:cubicBezTo>
                <a:cubicBezTo>
                  <a:pt x="42451" y="180150"/>
                  <a:pt x="45288" y="179139"/>
                  <a:pt x="47521" y="177102"/>
                </a:cubicBezTo>
                <a:lnTo>
                  <a:pt x="52102" y="172808"/>
                </a:lnTo>
                <a:cubicBezTo>
                  <a:pt x="54335" y="170747"/>
                  <a:pt x="57134" y="169717"/>
                  <a:pt x="59975" y="169717"/>
                </a:cubicBezTo>
                <a:cubicBezTo>
                  <a:pt x="61869" y="169717"/>
                  <a:pt x="63782" y="170175"/>
                  <a:pt x="65556" y="171091"/>
                </a:cubicBezTo>
                <a:cubicBezTo>
                  <a:pt x="66988" y="171949"/>
                  <a:pt x="68562" y="172808"/>
                  <a:pt x="70137" y="173524"/>
                </a:cubicBezTo>
                <a:cubicBezTo>
                  <a:pt x="74574" y="175671"/>
                  <a:pt x="77150" y="180538"/>
                  <a:pt x="76578" y="185404"/>
                </a:cubicBezTo>
                <a:lnTo>
                  <a:pt x="75719" y="191702"/>
                </a:lnTo>
                <a:cubicBezTo>
                  <a:pt x="74860" y="198286"/>
                  <a:pt x="79727" y="204155"/>
                  <a:pt x="86311" y="204727"/>
                </a:cubicBezTo>
                <a:lnTo>
                  <a:pt x="103487" y="206302"/>
                </a:lnTo>
                <a:cubicBezTo>
                  <a:pt x="103830" y="206331"/>
                  <a:pt x="104170" y="206345"/>
                  <a:pt x="104508" y="206345"/>
                </a:cubicBezTo>
                <a:cubicBezTo>
                  <a:pt x="110784" y="206345"/>
                  <a:pt x="115955" y="201386"/>
                  <a:pt x="116226" y="195137"/>
                </a:cubicBezTo>
                <a:lnTo>
                  <a:pt x="116513" y="188839"/>
                </a:lnTo>
                <a:cubicBezTo>
                  <a:pt x="116656" y="183830"/>
                  <a:pt x="119948" y="179536"/>
                  <a:pt x="124814" y="178104"/>
                </a:cubicBezTo>
                <a:cubicBezTo>
                  <a:pt x="126389" y="177675"/>
                  <a:pt x="128107" y="177102"/>
                  <a:pt x="129681" y="176530"/>
                </a:cubicBezTo>
                <a:cubicBezTo>
                  <a:pt x="130897" y="176124"/>
                  <a:pt x="132142" y="175928"/>
                  <a:pt x="133372" y="175928"/>
                </a:cubicBezTo>
                <a:cubicBezTo>
                  <a:pt x="136916" y="175928"/>
                  <a:pt x="140331" y="177562"/>
                  <a:pt x="142563" y="180538"/>
                </a:cubicBezTo>
                <a:lnTo>
                  <a:pt x="146428" y="185547"/>
                </a:lnTo>
                <a:cubicBezTo>
                  <a:pt x="148785" y="188473"/>
                  <a:pt x="152249" y="190014"/>
                  <a:pt x="155720" y="190014"/>
                </a:cubicBezTo>
                <a:cubicBezTo>
                  <a:pt x="158363" y="190014"/>
                  <a:pt x="161009" y="189121"/>
                  <a:pt x="163175" y="187265"/>
                </a:cubicBezTo>
                <a:lnTo>
                  <a:pt x="176486" y="176100"/>
                </a:lnTo>
                <a:cubicBezTo>
                  <a:pt x="181496" y="171806"/>
                  <a:pt x="182068" y="164220"/>
                  <a:pt x="177488" y="159354"/>
                </a:cubicBezTo>
                <a:lnTo>
                  <a:pt x="173337" y="154773"/>
                </a:lnTo>
                <a:cubicBezTo>
                  <a:pt x="169902" y="151052"/>
                  <a:pt x="169186" y="145613"/>
                  <a:pt x="171620" y="141318"/>
                </a:cubicBezTo>
                <a:cubicBezTo>
                  <a:pt x="172478" y="139744"/>
                  <a:pt x="173337" y="138313"/>
                  <a:pt x="174053" y="136738"/>
                </a:cubicBezTo>
                <a:cubicBezTo>
                  <a:pt x="175961" y="132667"/>
                  <a:pt x="180019" y="130179"/>
                  <a:pt x="184315" y="130179"/>
                </a:cubicBezTo>
                <a:cubicBezTo>
                  <a:pt x="184852" y="130179"/>
                  <a:pt x="185392" y="130218"/>
                  <a:pt x="185933" y="130297"/>
                </a:cubicBezTo>
                <a:lnTo>
                  <a:pt x="192231" y="131156"/>
                </a:lnTo>
                <a:cubicBezTo>
                  <a:pt x="192739" y="131222"/>
                  <a:pt x="193242" y="131254"/>
                  <a:pt x="193739" y="131254"/>
                </a:cubicBezTo>
                <a:cubicBezTo>
                  <a:pt x="199689" y="131254"/>
                  <a:pt x="204728" y="126641"/>
                  <a:pt x="205256" y="120564"/>
                </a:cubicBezTo>
                <a:lnTo>
                  <a:pt x="206831" y="103245"/>
                </a:lnTo>
                <a:cubicBezTo>
                  <a:pt x="207403" y="96660"/>
                  <a:pt x="202251" y="90935"/>
                  <a:pt x="195666" y="90649"/>
                </a:cubicBezTo>
                <a:lnTo>
                  <a:pt x="189368" y="90362"/>
                </a:lnTo>
                <a:cubicBezTo>
                  <a:pt x="184359" y="90219"/>
                  <a:pt x="180065" y="86927"/>
                  <a:pt x="178633" y="82060"/>
                </a:cubicBezTo>
                <a:cubicBezTo>
                  <a:pt x="178204" y="80343"/>
                  <a:pt x="177631" y="78768"/>
                  <a:pt x="177059" y="77194"/>
                </a:cubicBezTo>
                <a:cubicBezTo>
                  <a:pt x="175484" y="72470"/>
                  <a:pt x="177059" y="67174"/>
                  <a:pt x="181067" y="64169"/>
                </a:cubicBezTo>
                <a:lnTo>
                  <a:pt x="185933" y="60447"/>
                </a:lnTo>
                <a:cubicBezTo>
                  <a:pt x="191229" y="56296"/>
                  <a:pt x="192088" y="48710"/>
                  <a:pt x="187794" y="43700"/>
                </a:cubicBezTo>
                <a:lnTo>
                  <a:pt x="176629" y="30389"/>
                </a:lnTo>
                <a:cubicBezTo>
                  <a:pt x="174288" y="27657"/>
                  <a:pt x="170967" y="26244"/>
                  <a:pt x="167642" y="26244"/>
                </a:cubicBezTo>
                <a:cubicBezTo>
                  <a:pt x="164870" y="26244"/>
                  <a:pt x="162095" y="27226"/>
                  <a:pt x="159883" y="29244"/>
                </a:cubicBezTo>
                <a:lnTo>
                  <a:pt x="155302" y="33538"/>
                </a:lnTo>
                <a:cubicBezTo>
                  <a:pt x="153069" y="35599"/>
                  <a:pt x="150218" y="36629"/>
                  <a:pt x="147367" y="36629"/>
                </a:cubicBezTo>
                <a:cubicBezTo>
                  <a:pt x="145466" y="36629"/>
                  <a:pt x="143565" y="36171"/>
                  <a:pt x="141847" y="35255"/>
                </a:cubicBezTo>
                <a:cubicBezTo>
                  <a:pt x="140273" y="34396"/>
                  <a:pt x="138842" y="33538"/>
                  <a:pt x="137267" y="32822"/>
                </a:cubicBezTo>
                <a:cubicBezTo>
                  <a:pt x="132687" y="30675"/>
                  <a:pt x="130110" y="25808"/>
                  <a:pt x="130826" y="20942"/>
                </a:cubicBezTo>
                <a:lnTo>
                  <a:pt x="131685" y="14644"/>
                </a:lnTo>
                <a:cubicBezTo>
                  <a:pt x="132544" y="8060"/>
                  <a:pt x="127677" y="2191"/>
                  <a:pt x="121093" y="1618"/>
                </a:cubicBezTo>
                <a:lnTo>
                  <a:pt x="103774" y="44"/>
                </a:lnTo>
                <a:cubicBezTo>
                  <a:pt x="103438" y="15"/>
                  <a:pt x="103104" y="1"/>
                  <a:pt x="102774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8" name="Google Shape;155;p16"/>
          <p:cNvSpPr/>
          <p:nvPr/>
        </p:nvSpPr>
        <p:spPr>
          <a:xfrm rot="7198898">
            <a:off x="7394787" y="2161519"/>
            <a:ext cx="700377" cy="696805"/>
          </a:xfrm>
          <a:custGeom>
            <a:avLst/>
            <a:gdLst/>
            <a:ahLst/>
            <a:cxnLst/>
            <a:rect l="l" t="t" r="r" b="b"/>
            <a:pathLst>
              <a:path w="207404" h="206346" extrusionOk="0">
                <a:moveTo>
                  <a:pt x="103944" y="65896"/>
                </a:moveTo>
                <a:cubicBezTo>
                  <a:pt x="114099" y="65896"/>
                  <a:pt x="124406" y="70041"/>
                  <a:pt x="132114" y="79198"/>
                </a:cubicBezTo>
                <a:cubicBezTo>
                  <a:pt x="145426" y="94943"/>
                  <a:pt x="143422" y="118417"/>
                  <a:pt x="127677" y="131728"/>
                </a:cubicBezTo>
                <a:lnTo>
                  <a:pt x="127677" y="131585"/>
                </a:lnTo>
                <a:cubicBezTo>
                  <a:pt x="120415" y="137698"/>
                  <a:pt x="112071" y="140425"/>
                  <a:pt x="103930" y="140425"/>
                </a:cubicBezTo>
                <a:cubicBezTo>
                  <a:pt x="83668" y="140425"/>
                  <a:pt x="64659" y="123539"/>
                  <a:pt x="66701" y="99952"/>
                </a:cubicBezTo>
                <a:cubicBezTo>
                  <a:pt x="68530" y="78838"/>
                  <a:pt x="86000" y="65896"/>
                  <a:pt x="103944" y="65896"/>
                </a:cubicBezTo>
                <a:close/>
                <a:moveTo>
                  <a:pt x="102774" y="1"/>
                </a:moveTo>
                <a:cubicBezTo>
                  <a:pt x="96620" y="1"/>
                  <a:pt x="91449" y="4960"/>
                  <a:pt x="91178" y="11209"/>
                </a:cubicBezTo>
                <a:lnTo>
                  <a:pt x="90891" y="17507"/>
                </a:lnTo>
                <a:cubicBezTo>
                  <a:pt x="90748" y="22516"/>
                  <a:pt x="87456" y="26810"/>
                  <a:pt x="82589" y="28242"/>
                </a:cubicBezTo>
                <a:cubicBezTo>
                  <a:pt x="81015" y="28671"/>
                  <a:pt x="79297" y="29244"/>
                  <a:pt x="77723" y="29816"/>
                </a:cubicBezTo>
                <a:cubicBezTo>
                  <a:pt x="76506" y="30222"/>
                  <a:pt x="75252" y="30418"/>
                  <a:pt x="74008" y="30418"/>
                </a:cubicBezTo>
                <a:cubicBezTo>
                  <a:pt x="70424" y="30418"/>
                  <a:pt x="66929" y="28784"/>
                  <a:pt x="64698" y="25808"/>
                </a:cubicBezTo>
                <a:lnTo>
                  <a:pt x="60976" y="20799"/>
                </a:lnTo>
                <a:cubicBezTo>
                  <a:pt x="58608" y="17777"/>
                  <a:pt x="55122" y="16200"/>
                  <a:pt x="51633" y="16200"/>
                </a:cubicBezTo>
                <a:cubicBezTo>
                  <a:pt x="49008" y="16200"/>
                  <a:pt x="46381" y="17094"/>
                  <a:pt x="44229" y="18938"/>
                </a:cubicBezTo>
                <a:lnTo>
                  <a:pt x="30918" y="30102"/>
                </a:lnTo>
                <a:cubicBezTo>
                  <a:pt x="25908" y="34396"/>
                  <a:pt x="25335" y="41983"/>
                  <a:pt x="29773" y="46849"/>
                </a:cubicBezTo>
                <a:lnTo>
                  <a:pt x="34067" y="51573"/>
                </a:lnTo>
                <a:cubicBezTo>
                  <a:pt x="37502" y="55151"/>
                  <a:pt x="38218" y="60590"/>
                  <a:pt x="35784" y="64884"/>
                </a:cubicBezTo>
                <a:cubicBezTo>
                  <a:pt x="34925" y="66459"/>
                  <a:pt x="34067" y="68033"/>
                  <a:pt x="33351" y="69465"/>
                </a:cubicBezTo>
                <a:cubicBezTo>
                  <a:pt x="31443" y="73536"/>
                  <a:pt x="27385" y="76024"/>
                  <a:pt x="23089" y="76024"/>
                </a:cubicBezTo>
                <a:cubicBezTo>
                  <a:pt x="22552" y="76024"/>
                  <a:pt x="22011" y="75985"/>
                  <a:pt x="21471" y="75906"/>
                </a:cubicBezTo>
                <a:lnTo>
                  <a:pt x="15173" y="75047"/>
                </a:lnTo>
                <a:cubicBezTo>
                  <a:pt x="14730" y="74999"/>
                  <a:pt x="14290" y="74975"/>
                  <a:pt x="13855" y="74975"/>
                </a:cubicBezTo>
                <a:cubicBezTo>
                  <a:pt x="7823" y="74975"/>
                  <a:pt x="2682" y="79498"/>
                  <a:pt x="2147" y="85639"/>
                </a:cubicBezTo>
                <a:lnTo>
                  <a:pt x="573" y="102958"/>
                </a:lnTo>
                <a:cubicBezTo>
                  <a:pt x="0" y="109542"/>
                  <a:pt x="5153" y="115268"/>
                  <a:pt x="11738" y="115554"/>
                </a:cubicBezTo>
                <a:lnTo>
                  <a:pt x="18036" y="115840"/>
                </a:lnTo>
                <a:cubicBezTo>
                  <a:pt x="23045" y="115984"/>
                  <a:pt x="27339" y="119419"/>
                  <a:pt x="28771" y="124142"/>
                </a:cubicBezTo>
                <a:cubicBezTo>
                  <a:pt x="29200" y="125860"/>
                  <a:pt x="29773" y="127434"/>
                  <a:pt x="30345" y="129152"/>
                </a:cubicBezTo>
                <a:cubicBezTo>
                  <a:pt x="31920" y="133875"/>
                  <a:pt x="30345" y="139028"/>
                  <a:pt x="26337" y="142034"/>
                </a:cubicBezTo>
                <a:lnTo>
                  <a:pt x="21328" y="146042"/>
                </a:lnTo>
                <a:cubicBezTo>
                  <a:pt x="16032" y="150050"/>
                  <a:pt x="15316" y="157636"/>
                  <a:pt x="19610" y="162789"/>
                </a:cubicBezTo>
                <a:lnTo>
                  <a:pt x="30775" y="175957"/>
                </a:lnTo>
                <a:cubicBezTo>
                  <a:pt x="33020" y="178745"/>
                  <a:pt x="36313" y="180150"/>
                  <a:pt x="39634" y="180150"/>
                </a:cubicBezTo>
                <a:cubicBezTo>
                  <a:pt x="42451" y="180150"/>
                  <a:pt x="45288" y="179139"/>
                  <a:pt x="47521" y="177102"/>
                </a:cubicBezTo>
                <a:lnTo>
                  <a:pt x="52102" y="172808"/>
                </a:lnTo>
                <a:cubicBezTo>
                  <a:pt x="54335" y="170747"/>
                  <a:pt x="57134" y="169717"/>
                  <a:pt x="59975" y="169717"/>
                </a:cubicBezTo>
                <a:cubicBezTo>
                  <a:pt x="61869" y="169717"/>
                  <a:pt x="63782" y="170175"/>
                  <a:pt x="65556" y="171091"/>
                </a:cubicBezTo>
                <a:cubicBezTo>
                  <a:pt x="66988" y="171949"/>
                  <a:pt x="68562" y="172808"/>
                  <a:pt x="70137" y="173524"/>
                </a:cubicBezTo>
                <a:cubicBezTo>
                  <a:pt x="74574" y="175671"/>
                  <a:pt x="77150" y="180538"/>
                  <a:pt x="76578" y="185404"/>
                </a:cubicBezTo>
                <a:lnTo>
                  <a:pt x="75719" y="191702"/>
                </a:lnTo>
                <a:cubicBezTo>
                  <a:pt x="74860" y="198286"/>
                  <a:pt x="79727" y="204155"/>
                  <a:pt x="86311" y="204727"/>
                </a:cubicBezTo>
                <a:lnTo>
                  <a:pt x="103487" y="206302"/>
                </a:lnTo>
                <a:cubicBezTo>
                  <a:pt x="103830" y="206331"/>
                  <a:pt x="104170" y="206345"/>
                  <a:pt x="104508" y="206345"/>
                </a:cubicBezTo>
                <a:cubicBezTo>
                  <a:pt x="110784" y="206345"/>
                  <a:pt x="115955" y="201386"/>
                  <a:pt x="116226" y="195137"/>
                </a:cubicBezTo>
                <a:lnTo>
                  <a:pt x="116513" y="188839"/>
                </a:lnTo>
                <a:cubicBezTo>
                  <a:pt x="116656" y="183830"/>
                  <a:pt x="119948" y="179536"/>
                  <a:pt x="124814" y="178104"/>
                </a:cubicBezTo>
                <a:cubicBezTo>
                  <a:pt x="126389" y="177675"/>
                  <a:pt x="128107" y="177102"/>
                  <a:pt x="129681" y="176530"/>
                </a:cubicBezTo>
                <a:cubicBezTo>
                  <a:pt x="130897" y="176124"/>
                  <a:pt x="132142" y="175928"/>
                  <a:pt x="133372" y="175928"/>
                </a:cubicBezTo>
                <a:cubicBezTo>
                  <a:pt x="136916" y="175928"/>
                  <a:pt x="140331" y="177562"/>
                  <a:pt x="142563" y="180538"/>
                </a:cubicBezTo>
                <a:lnTo>
                  <a:pt x="146428" y="185547"/>
                </a:lnTo>
                <a:cubicBezTo>
                  <a:pt x="148785" y="188473"/>
                  <a:pt x="152249" y="190014"/>
                  <a:pt x="155720" y="190014"/>
                </a:cubicBezTo>
                <a:cubicBezTo>
                  <a:pt x="158363" y="190014"/>
                  <a:pt x="161009" y="189121"/>
                  <a:pt x="163175" y="187265"/>
                </a:cubicBezTo>
                <a:lnTo>
                  <a:pt x="176486" y="176100"/>
                </a:lnTo>
                <a:cubicBezTo>
                  <a:pt x="181496" y="171806"/>
                  <a:pt x="182068" y="164220"/>
                  <a:pt x="177488" y="159354"/>
                </a:cubicBezTo>
                <a:lnTo>
                  <a:pt x="173337" y="154773"/>
                </a:lnTo>
                <a:cubicBezTo>
                  <a:pt x="169902" y="151052"/>
                  <a:pt x="169186" y="145613"/>
                  <a:pt x="171620" y="141318"/>
                </a:cubicBezTo>
                <a:cubicBezTo>
                  <a:pt x="172478" y="139744"/>
                  <a:pt x="173337" y="138313"/>
                  <a:pt x="174053" y="136738"/>
                </a:cubicBezTo>
                <a:cubicBezTo>
                  <a:pt x="175961" y="132667"/>
                  <a:pt x="180019" y="130179"/>
                  <a:pt x="184315" y="130179"/>
                </a:cubicBezTo>
                <a:cubicBezTo>
                  <a:pt x="184852" y="130179"/>
                  <a:pt x="185392" y="130218"/>
                  <a:pt x="185933" y="130297"/>
                </a:cubicBezTo>
                <a:lnTo>
                  <a:pt x="192231" y="131156"/>
                </a:lnTo>
                <a:cubicBezTo>
                  <a:pt x="192739" y="131222"/>
                  <a:pt x="193242" y="131254"/>
                  <a:pt x="193739" y="131254"/>
                </a:cubicBezTo>
                <a:cubicBezTo>
                  <a:pt x="199689" y="131254"/>
                  <a:pt x="204728" y="126641"/>
                  <a:pt x="205256" y="120564"/>
                </a:cubicBezTo>
                <a:lnTo>
                  <a:pt x="206831" y="103245"/>
                </a:lnTo>
                <a:cubicBezTo>
                  <a:pt x="207403" y="96660"/>
                  <a:pt x="202251" y="90935"/>
                  <a:pt x="195666" y="90649"/>
                </a:cubicBezTo>
                <a:lnTo>
                  <a:pt x="189368" y="90362"/>
                </a:lnTo>
                <a:cubicBezTo>
                  <a:pt x="184359" y="90219"/>
                  <a:pt x="180065" y="86927"/>
                  <a:pt x="178633" y="82060"/>
                </a:cubicBezTo>
                <a:cubicBezTo>
                  <a:pt x="178204" y="80343"/>
                  <a:pt x="177631" y="78768"/>
                  <a:pt x="177059" y="77194"/>
                </a:cubicBezTo>
                <a:cubicBezTo>
                  <a:pt x="175484" y="72470"/>
                  <a:pt x="177059" y="67174"/>
                  <a:pt x="181067" y="64169"/>
                </a:cubicBezTo>
                <a:lnTo>
                  <a:pt x="185933" y="60447"/>
                </a:lnTo>
                <a:cubicBezTo>
                  <a:pt x="191229" y="56296"/>
                  <a:pt x="192088" y="48710"/>
                  <a:pt x="187794" y="43700"/>
                </a:cubicBezTo>
                <a:lnTo>
                  <a:pt x="176629" y="30389"/>
                </a:lnTo>
                <a:cubicBezTo>
                  <a:pt x="174288" y="27657"/>
                  <a:pt x="170967" y="26244"/>
                  <a:pt x="167642" y="26244"/>
                </a:cubicBezTo>
                <a:cubicBezTo>
                  <a:pt x="164870" y="26244"/>
                  <a:pt x="162095" y="27226"/>
                  <a:pt x="159883" y="29244"/>
                </a:cubicBezTo>
                <a:lnTo>
                  <a:pt x="155302" y="33538"/>
                </a:lnTo>
                <a:cubicBezTo>
                  <a:pt x="153069" y="35599"/>
                  <a:pt x="150218" y="36629"/>
                  <a:pt x="147367" y="36629"/>
                </a:cubicBezTo>
                <a:cubicBezTo>
                  <a:pt x="145466" y="36629"/>
                  <a:pt x="143565" y="36171"/>
                  <a:pt x="141847" y="35255"/>
                </a:cubicBezTo>
                <a:cubicBezTo>
                  <a:pt x="140273" y="34396"/>
                  <a:pt x="138842" y="33538"/>
                  <a:pt x="137267" y="32822"/>
                </a:cubicBezTo>
                <a:cubicBezTo>
                  <a:pt x="132687" y="30675"/>
                  <a:pt x="130110" y="25808"/>
                  <a:pt x="130826" y="20942"/>
                </a:cubicBezTo>
                <a:lnTo>
                  <a:pt x="131685" y="14644"/>
                </a:lnTo>
                <a:cubicBezTo>
                  <a:pt x="132544" y="8060"/>
                  <a:pt x="127677" y="2191"/>
                  <a:pt x="121093" y="1618"/>
                </a:cubicBezTo>
                <a:lnTo>
                  <a:pt x="103774" y="44"/>
                </a:lnTo>
                <a:cubicBezTo>
                  <a:pt x="103438" y="15"/>
                  <a:pt x="103104" y="1"/>
                  <a:pt x="102774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9" name="Google Shape;156;p16"/>
          <p:cNvSpPr/>
          <p:nvPr/>
        </p:nvSpPr>
        <p:spPr>
          <a:xfrm rot="-1685758">
            <a:off x="7153853" y="1695522"/>
            <a:ext cx="59549" cy="60168"/>
          </a:xfrm>
          <a:custGeom>
            <a:avLst/>
            <a:gdLst/>
            <a:ahLst/>
            <a:cxnLst/>
            <a:rect l="l" t="t" r="r" b="b"/>
            <a:pathLst>
              <a:path w="1729" h="1747" fill="none" extrusionOk="0">
                <a:moveTo>
                  <a:pt x="1729" y="749"/>
                </a:moveTo>
                <a:cubicBezTo>
                  <a:pt x="1729" y="1408"/>
                  <a:pt x="927" y="1746"/>
                  <a:pt x="464" y="1265"/>
                </a:cubicBezTo>
                <a:cubicBezTo>
                  <a:pt x="1" y="802"/>
                  <a:pt x="322" y="1"/>
                  <a:pt x="998" y="1"/>
                </a:cubicBezTo>
                <a:cubicBezTo>
                  <a:pt x="1408" y="1"/>
                  <a:pt x="1729" y="339"/>
                  <a:pt x="1729" y="749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0" name="Google Shape;157;p16"/>
          <p:cNvSpPr/>
          <p:nvPr/>
        </p:nvSpPr>
        <p:spPr>
          <a:xfrm>
            <a:off x="7513458" y="1607050"/>
            <a:ext cx="301803" cy="301803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1" name="Google Shape;158;p16"/>
          <p:cNvSpPr/>
          <p:nvPr/>
        </p:nvSpPr>
        <p:spPr>
          <a:xfrm>
            <a:off x="8317494" y="2456017"/>
            <a:ext cx="107827" cy="107811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MEDIACOVER_FLAG" val="1"/>
  <p:tag name="KSO_WM_UNIT_MEDIACOVER_BTN_STATE" val="1"/>
</p:tagLst>
</file>

<file path=ppt/tags/tag2.xml><?xml version="1.0" encoding="utf-8"?>
<p:tagLst xmlns:p="http://schemas.openxmlformats.org/presentationml/2006/main">
  <p:tag name="KSO_WM_MEDIACOVER_FLAG" val="1"/>
  <p:tag name="KSO_WM_UNIT_MEDIACOVER_BTN_STATE" val="1"/>
</p:tagLst>
</file>

<file path=ppt/theme/theme1.xml><?xml version="1.0" encoding="utf-8"?>
<a:theme xmlns:a="http://schemas.openxmlformats.org/drawingml/2006/main" name=" Data Analysis for Business Infographics by Slidesgo">
  <a:themeElements>
    <a:clrScheme name="Simple Light">
      <a:dk1>
        <a:srgbClr val="FFFFFF"/>
      </a:dk1>
      <a:lt1>
        <a:srgbClr val="0E166C"/>
      </a:lt1>
      <a:dk2>
        <a:srgbClr val="921D87"/>
      </a:dk2>
      <a:lt2>
        <a:srgbClr val="FFB632"/>
      </a:lt2>
      <a:accent1>
        <a:srgbClr val="FFE485"/>
      </a:accent1>
      <a:accent2>
        <a:srgbClr val="BE7AF3"/>
      </a:accent2>
      <a:accent3>
        <a:srgbClr val="51127C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4040</Words>
  <Application>WPS Presentation</Application>
  <PresentationFormat>On-screen Show (16:9)</PresentationFormat>
  <Paragraphs>122</Paragraphs>
  <Slides>27</Slides>
  <Notes>20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40" baseType="lpstr">
      <vt:lpstr>Arial</vt:lpstr>
      <vt:lpstr>SimSun</vt:lpstr>
      <vt:lpstr>Wingdings</vt:lpstr>
      <vt:lpstr>Arial</vt:lpstr>
      <vt:lpstr>Bebas Neue</vt:lpstr>
      <vt:lpstr>Arimo</vt:lpstr>
      <vt:lpstr>Nunito Light</vt:lpstr>
      <vt:lpstr>Microsoft YaHei</vt:lpstr>
      <vt:lpstr>Arial Unicode MS</vt:lpstr>
      <vt:lpstr>Courier New</vt:lpstr>
      <vt:lpstr>Bebas Neue</vt:lpstr>
      <vt:lpstr>Wingdings</vt:lpstr>
      <vt:lpstr> Data Analysis for Business Infographics by Slidesgo</vt:lpstr>
      <vt:lpstr>Graduation Project PROGRESS</vt:lpstr>
      <vt:lpstr>Steps We Took to Explore the Best Model</vt:lpstr>
      <vt:lpstr>VGG-16 from scratch --failed</vt:lpstr>
      <vt:lpstr>PowerPoint 演示文稿</vt:lpstr>
      <vt:lpstr>Tensorflow.keras Applications</vt:lpstr>
      <vt:lpstr>PowerPoint 演示文稿</vt:lpstr>
      <vt:lpstr>Improving the model</vt:lpstr>
      <vt:lpstr>PowerPoint 演示文稿</vt:lpstr>
      <vt:lpstr>Model Predicts a New Image</vt:lpstr>
      <vt:lpstr>Object Detection Model</vt:lpstr>
      <vt:lpstr>Using the SSD Mobilenet Model by TensorFlow</vt:lpstr>
      <vt:lpstr>What About yolo Models?</vt:lpstr>
      <vt:lpstr>PowerPoint 演示文稿</vt:lpstr>
      <vt:lpstr>Results by the model</vt:lpstr>
      <vt:lpstr>Results with New Images Added to the Dataset</vt:lpstr>
      <vt:lpstr>Results with New Images Added to the Dataset</vt:lpstr>
      <vt:lpstr>Results with New Images Added to the Dataset</vt:lpstr>
      <vt:lpstr>PowerPoint 演示文稿</vt:lpstr>
      <vt:lpstr>PowerPoint 演示文稿</vt:lpstr>
      <vt:lpstr>Deploy  with Mobile APP</vt:lpstr>
      <vt:lpstr>Flask Server for Testing Our Model</vt:lpstr>
      <vt:lpstr>Implementing APP UI using Flutter</vt:lpstr>
      <vt:lpstr>screens execute object detection for the model using Flutter.</vt:lpstr>
      <vt:lpstr>screens execute object detection for the model using Flutter.</vt:lpstr>
      <vt:lpstr>Integrate the object detection model with the VGG model, and successfully upload it to Flask.</vt:lpstr>
      <vt:lpstr>What are the next steps?</vt:lpstr>
      <vt:lpstr>ANY QUESTIONS?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Graduation Project PROGRESS</dc:title>
  <dc:creator>menna</dc:creator>
  <cp:lastModifiedBy>Zeyad</cp:lastModifiedBy>
  <cp:revision>4</cp:revision>
  <dcterms:created xsi:type="dcterms:W3CDTF">2023-06-19T19:02:00Z</dcterms:created>
  <dcterms:modified xsi:type="dcterms:W3CDTF">2023-06-20T03:39:50Z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1BFBEF3467544C54927777AF84DC95C3</vt:lpwstr>
  </property>
  <property fmtid="{D5CDD505-2E9C-101B-9397-08002B2CF9AE}" pid="3" name="KSOProductBuildVer">
    <vt:lpwstr>1033-11.2.0.11537</vt:lpwstr>
  </property>
</Properties>
</file>